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89" r:id="rId6"/>
    <p:sldId id="261" r:id="rId7"/>
    <p:sldId id="280" r:id="rId8"/>
    <p:sldId id="281" r:id="rId9"/>
    <p:sldId id="282" r:id="rId10"/>
    <p:sldId id="284" r:id="rId11"/>
    <p:sldId id="283" r:id="rId12"/>
    <p:sldId id="285" r:id="rId13"/>
    <p:sldId id="286" r:id="rId14"/>
    <p:sldId id="287" r:id="rId15"/>
    <p:sldId id="263" r:id="rId16"/>
    <p:sldId id="288" r:id="rId17"/>
    <p:sldId id="264" r:id="rId18"/>
    <p:sldId id="290" r:id="rId19"/>
    <p:sldId id="266" r:id="rId20"/>
    <p:sldId id="29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8" r:id="rId29"/>
    <p:sldId id="279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3FA"/>
    <a:srgbClr val="9F0277"/>
    <a:srgbClr val="E4A6DA"/>
    <a:srgbClr val="EFCDE9"/>
    <a:srgbClr val="A62A88"/>
    <a:srgbClr val="F7E5F4"/>
    <a:srgbClr val="E197D6"/>
    <a:srgbClr val="934BC9"/>
    <a:srgbClr val="CD37A9"/>
    <a:srgbClr val="7B1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1894A-01CC-46B9-AFA8-2E6AD031ACD9}" v="45" dt="2022-10-15T10:19:2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68" y="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forest.oh@gmail.com" userId="2ff5a1bd4de0921f" providerId="LiveId" clId="{7AB1894A-01CC-46B9-AFA8-2E6AD031ACD9}"/>
    <pc:docChg chg="undo redo custSel addSld delSld modSld">
      <pc:chgData name="yeforest.oh@gmail.com" userId="2ff5a1bd4de0921f" providerId="LiveId" clId="{7AB1894A-01CC-46B9-AFA8-2E6AD031ACD9}" dt="2022-10-15T10:19:27.819" v="1356" actId="1076"/>
      <pc:docMkLst>
        <pc:docMk/>
      </pc:docMkLst>
      <pc:sldChg chg="modSp">
        <pc:chgData name="yeforest.oh@gmail.com" userId="2ff5a1bd4de0921f" providerId="LiveId" clId="{7AB1894A-01CC-46B9-AFA8-2E6AD031ACD9}" dt="2022-10-15T10:19:27.819" v="1356" actId="1076"/>
        <pc:sldMkLst>
          <pc:docMk/>
          <pc:sldMk cId="3218851462" sldId="263"/>
        </pc:sldMkLst>
        <pc:picChg chg="mod">
          <ac:chgData name="yeforest.oh@gmail.com" userId="2ff5a1bd4de0921f" providerId="LiveId" clId="{7AB1894A-01CC-46B9-AFA8-2E6AD031ACD9}" dt="2022-10-15T10:19:27.819" v="1356" actId="1076"/>
          <ac:picMkLst>
            <pc:docMk/>
            <pc:sldMk cId="3218851462" sldId="263"/>
            <ac:picMk id="7" creationId="{6E6C713C-96CB-7760-4CAC-F6A218FF761F}"/>
          </ac:picMkLst>
        </pc:picChg>
      </pc:sldChg>
      <pc:sldChg chg="addSp delSp modSp mod">
        <pc:chgData name="yeforest.oh@gmail.com" userId="2ff5a1bd4de0921f" providerId="LiveId" clId="{7AB1894A-01CC-46B9-AFA8-2E6AD031ACD9}" dt="2022-10-15T08:20:05.262" v="1290" actId="14100"/>
        <pc:sldMkLst>
          <pc:docMk/>
          <pc:sldMk cId="1478171005" sldId="264"/>
        </pc:sldMkLst>
        <pc:spChg chg="add del mod">
          <ac:chgData name="yeforest.oh@gmail.com" userId="2ff5a1bd4de0921f" providerId="LiveId" clId="{7AB1894A-01CC-46B9-AFA8-2E6AD031ACD9}" dt="2022-10-15T07:49:26.700" v="1158"/>
          <ac:spMkLst>
            <pc:docMk/>
            <pc:sldMk cId="1478171005" sldId="264"/>
            <ac:spMk id="4" creationId="{BF75B5F9-ABCB-A745-D0C6-BB00DD990266}"/>
          </ac:spMkLst>
        </pc:spChg>
        <pc:spChg chg="mod">
          <ac:chgData name="yeforest.oh@gmail.com" userId="2ff5a1bd4de0921f" providerId="LiveId" clId="{7AB1894A-01CC-46B9-AFA8-2E6AD031ACD9}" dt="2022-10-15T07:49:36.376" v="1159"/>
          <ac:spMkLst>
            <pc:docMk/>
            <pc:sldMk cId="1478171005" sldId="264"/>
            <ac:spMk id="9" creationId="{835EB87E-C501-CBC4-B47B-0A2E9F1FBD2F}"/>
          </ac:spMkLst>
        </pc:spChg>
        <pc:spChg chg="mod">
          <ac:chgData name="yeforest.oh@gmail.com" userId="2ff5a1bd4de0921f" providerId="LiveId" clId="{7AB1894A-01CC-46B9-AFA8-2E6AD031ACD9}" dt="2022-10-15T07:49:36.376" v="1159"/>
          <ac:spMkLst>
            <pc:docMk/>
            <pc:sldMk cId="1478171005" sldId="264"/>
            <ac:spMk id="15" creationId="{F7DDDD87-08FA-D1F6-3312-8FFC9B562135}"/>
          </ac:spMkLst>
        </pc:spChg>
        <pc:spChg chg="mod">
          <ac:chgData name="yeforest.oh@gmail.com" userId="2ff5a1bd4de0921f" providerId="LiveId" clId="{7AB1894A-01CC-46B9-AFA8-2E6AD031ACD9}" dt="2022-10-15T07:49:36.376" v="1159"/>
          <ac:spMkLst>
            <pc:docMk/>
            <pc:sldMk cId="1478171005" sldId="264"/>
            <ac:spMk id="16" creationId="{36372A31-CC59-DA1B-C4F1-03635FCD14C6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7" creationId="{F67A5AA5-741F-DC91-82D1-89E2C1EF43BF}"/>
          </ac:spMkLst>
        </pc:spChg>
        <pc:spChg chg="mod">
          <ac:chgData name="yeforest.oh@gmail.com" userId="2ff5a1bd4de0921f" providerId="LiveId" clId="{7AB1894A-01CC-46B9-AFA8-2E6AD031ACD9}" dt="2022-10-15T07:53:16.779" v="1202" actId="14100"/>
          <ac:spMkLst>
            <pc:docMk/>
            <pc:sldMk cId="1478171005" sldId="264"/>
            <ac:spMk id="18" creationId="{5BAB65FD-8C0A-26D9-8038-7D25B6F7279B}"/>
          </ac:spMkLst>
        </pc:spChg>
        <pc:spChg chg="add del mod">
          <ac:chgData name="yeforest.oh@gmail.com" userId="2ff5a1bd4de0921f" providerId="LiveId" clId="{7AB1894A-01CC-46B9-AFA8-2E6AD031ACD9}" dt="2022-10-15T07:53:17.860" v="1205" actId="478"/>
          <ac:spMkLst>
            <pc:docMk/>
            <pc:sldMk cId="1478171005" sldId="264"/>
            <ac:spMk id="20" creationId="{C1F25D94-E435-3AD6-D2FF-3BAD8DE4440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21" creationId="{7455F04F-5E6D-CFCA-97C2-061BECCFDE9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23" creationId="{A0A1135C-B8B9-9243-8B80-0C4DD20646CB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26" creationId="{A5FF78E9-BB70-40C3-4F2D-EA2037ACB08C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28" creationId="{126EE2D2-4855-7E25-2F1B-A47AC9984918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29" creationId="{C6892884-6346-9974-601E-04F9504AC1AA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0" creationId="{2327E313-02D6-4409-D36C-CDEB84FA0341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1" creationId="{E5E33E6E-7FF6-B5B4-9B47-8CA81BE25F0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34" creationId="{654860D8-65FB-92A2-E3AB-F94BA7480E6B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5" creationId="{88A3A135-14AA-CBC1-24E8-33A703053B18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6" creationId="{333222B2-BE6F-CA09-A70D-95FCA4EC60FC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7" creationId="{CDC65864-0C62-6FAF-0FEF-1A389F65D333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8" creationId="{64D9F5E5-CD0E-A7C9-4498-5796D3E66517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39" creationId="{9F8E3146-9B72-9940-B69B-9E94B5B9BB10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40" creationId="{744FB330-A855-99BC-6DBA-675E2ABB8AAD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42" creationId="{7CAF1564-A59A-C434-9C2F-4F6364193B66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43" creationId="{AFF532F4-9265-1286-7F4E-C480BBC0C7E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45" creationId="{BE5C2401-F47E-3EF8-935B-A8E1EA483CA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46" creationId="{B865A8C0-4C4D-3F9B-7FC0-D03AD9F989C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47" creationId="{25E9D6D9-98C5-44B6-AB40-2237697F824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48" creationId="{16578DE9-00DF-2773-3A1F-123DDDE57530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49" creationId="{FC3D1907-7984-2144-B883-58042782AC0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1" creationId="{7D486970-EE94-754E-E8B8-1867E7ADA78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2" creationId="{D030817D-28CE-C947-1DDC-26810C52B8F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3" creationId="{1DF37DD4-D5AF-4C58-D879-CA6C5E5B4CD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4" creationId="{384E18CE-5AA8-A7D6-D1B1-0086F608C2D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5" creationId="{B799951E-B300-7413-3ADD-6FC2BFCA980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6" creationId="{3BCCF36F-C65B-EE70-8B20-908A0AAD4C6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7" creationId="{3B32A33D-D20A-20AF-C630-5159304284C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8" creationId="{5169963E-D77A-51FB-02A8-B7F2C0741F1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59" creationId="{35A0C0E4-4B2C-8C87-E85E-34D40508D56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0" creationId="{6BD451F6-EED4-BDEE-D189-DCF94CF9E9B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1" creationId="{63FB15D0-3269-F936-AC8C-000A1367036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2" creationId="{996ECBB5-C2BB-D965-7D25-B1555533F23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3" creationId="{325F380B-21F5-B45A-D5A6-78EFB33074C1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64" creationId="{CB6A54C9-3E2D-810C-9DCD-DE1F945575B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6" creationId="{C4689802-0974-C181-0BE4-733998F6DF1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7" creationId="{1E411A17-2933-4613-D0C2-BBBE4F80104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8" creationId="{D20BC7AF-76DD-DF9F-EC22-59734D76B617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69" creationId="{4EAD0B0A-32DB-60D7-6AFB-1AAC0C2B519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0" creationId="{C065293E-784F-EB0D-A69C-1C8EE3C8BE1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1" creationId="{D0988B0A-3564-C591-D73E-A6720E6D64C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2" creationId="{AA13FEAA-D496-5E17-0100-0EF1A14E211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3" creationId="{A39809BC-AC1C-9CA0-3D1E-301B8B6B809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4" creationId="{DE76086B-F83C-A3AD-4AA6-C73E7B7CEE8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5" creationId="{71B72F60-ED4A-4321-C298-4081524DA04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6" creationId="{C311CA9D-5D1F-92E9-6458-D593C9E8452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7" creationId="{D3626071-A2A0-93C2-67C3-706C5EBEB74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8" creationId="{CE2C1E19-6CE3-E98B-4A50-D57F3710551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79" creationId="{07BB342B-0B56-FB0F-F94F-8C24A0D52218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80" creationId="{5F4D8321-A3B3-B53F-5EAF-4D5257F1B59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2" creationId="{A0E80087-1A8F-B58E-84B9-902F5AAB3AD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3" creationId="{035B247B-2416-1CED-5418-9B09C49E1C37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4" creationId="{0A5CBB35-0BFA-A40E-2AF4-DDFBC098F41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5" creationId="{CC7496EF-8564-22D0-0453-A57EFE634323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86" creationId="{C6842B26-75A2-FDC2-E83F-E743E3A1387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8" creationId="{D9B441EA-8573-FB2F-7881-5E432249C93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89" creationId="{ABCA101A-F246-736C-1A50-FBDAB0D848A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0" creationId="{35552A68-C116-5F6A-63B2-ED52C05E975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1" creationId="{8C591D88-CCF3-19F8-14C8-12AA0122B367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92" creationId="{7644B5C4-22E3-6BC8-1D52-542AD9DA29A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4" creationId="{FAFD3768-7F57-8882-3D7A-5C2CFBBDD22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5" creationId="{7B10D766-6F78-26FC-A3B9-D422E530150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6" creationId="{6873B432-3BFE-2B5F-573E-53CC6C61741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97" creationId="{8C01D8A2-CCBB-45E3-E685-571487285A26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98" creationId="{8EAF95AF-C69F-62EC-E4BA-D469BB2FD50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0" creationId="{7B84CA98-2D32-B1E9-A95A-B981352F83A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1" creationId="{D90D7897-89E5-36CD-DD06-D792736E4F0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2" creationId="{042E675C-1F96-F554-2638-1DB56886AF3E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04" creationId="{D2780C83-03E0-CD93-584B-BF6B822669D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6" creationId="{89D8C133-94C3-A8BB-4BBE-09D001036B2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7" creationId="{68349016-156B-2C44-6461-DE4B2E442F4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8" creationId="{4105E5B3-BFEE-DF12-4778-911EC765C39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09" creationId="{2D176000-FAE2-3DF6-68FB-83C0813DEFC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0" creationId="{B07F210D-C6DB-E848-C4FE-3E2384F00BB7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11" creationId="{E2095D7D-5631-5AC8-A56C-880F4A00BFA0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12" creationId="{5AB7003B-85AB-0071-5993-F0E8CBC73DBC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13" creationId="{E3EB8CE8-D0EA-A050-DB20-D603C6A1019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5" creationId="{C416FCF9-5FA5-FCFF-6814-0C6C35B5CC4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6" creationId="{C0CD5909-DA01-30F5-37DF-17E8B3E4EF7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7" creationId="{7041EA2F-3EBE-0901-1FBE-2BE71C8C048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8" creationId="{A0BEBD30-1DD0-D5A5-13B6-6F58ED57AA8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19" creationId="{2C2592FD-EA1F-D32B-26E5-EB809A7E71C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0" creationId="{F12E9556-6C4B-7E4E-BC11-E0D5AA15AE26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21" creationId="{56B1FAFA-DCB8-2173-055A-5EB84F90A40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3" creationId="{795512F8-AAF8-08A7-742D-37280245CC3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4" creationId="{027AF8CF-C4B9-5A70-7C12-4DC23897944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5" creationId="{6E414D04-C64F-0E0C-7081-CD752F3B71D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6" creationId="{E760AECC-C3FB-556F-F39B-95C59008B97E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27" creationId="{592535E1-5700-1669-7545-704CD8D564C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29" creationId="{D9F48693-BB75-2EF9-E606-EA8086551F3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0" creationId="{A754D9BA-DE08-01AA-4CFE-896A7C76F65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1" creationId="{72165221-45E4-0777-F2E4-65A0C9D6157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2" creationId="{54F8AEB5-4192-5796-773D-A4E1F80786BC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33" creationId="{BA80AF8B-2326-0982-77E0-64052416E20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5" creationId="{FA077665-9C16-2924-FB20-1E57313AE05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6" creationId="{D5C011E1-C33C-1B85-6F87-F4F8EE9B894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7" creationId="{60069581-CD36-7B8A-3BAD-FECDE6AFF63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38" creationId="{53091C58-AB91-C628-E49D-87E0098062DA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39" creationId="{C1C5A258-8A32-2AA7-47AC-81D0BD1B6A7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1" creationId="{1B45671D-506A-9145-E677-4190C977D5E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2" creationId="{7DC88133-30F6-81BC-8729-41DC4B183C4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3" creationId="{0382E5B6-3C3C-51F0-D931-8188186B169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4" creationId="{FF21DEFC-3F04-A138-ADE1-8353E088F4C8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45" creationId="{4FE72204-01E5-6D3A-209E-C09082F628E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7" creationId="{1F436526-6F3F-4192-D7F8-3F38F8D33BA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8" creationId="{5EEC49CC-CA73-ACCF-3D7A-4CB7C4A29A0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49" creationId="{204938DE-10E9-B5DF-47C5-8C986CAF852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0" creationId="{AB365BE5-2EF1-3430-D301-2CB3CE722086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51" creationId="{F3999896-D427-2A50-B5B9-6E26709841E7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3" creationId="{AB5C9B3E-A43B-A3DF-32B9-85C1BA0A448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4" creationId="{09B85AA6-6617-3110-37DE-435FB893ED0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5" creationId="{5AE002BD-8998-A488-54C7-7A09E245BF2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6" creationId="{784A70D3-875C-9F39-A91F-E55EC26C361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7" creationId="{30D0F01E-6ED2-5810-C68E-C90B70209C1D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8" creationId="{C2D7FA50-30DC-F7DD-F087-2DAC0C10890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59" creationId="{646737B3-1E05-5257-9631-0922B80B852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0" creationId="{89341F66-D30E-A3EB-5F49-1F8BF66D09B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1" creationId="{466734A4-3BC5-3E57-4E06-D697A665C00E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2" creationId="{075620E7-5755-0B4E-CDCB-81BA82C852D9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3" creationId="{A5F69BD0-977D-1990-E338-8AD7E07C84D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4" creationId="{C2CD5A03-D6C1-278D-0C19-E44D8E597D63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65" creationId="{23DD67CF-FF60-9034-6FEA-86AC2A2F343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7" creationId="{3FB7D651-B12B-F4E4-DA73-B416E34E178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8" creationId="{17A0B34D-BD7E-ECD6-3D89-49924827584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69" creationId="{EA538D3F-793D-347C-7268-027BDFF22070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0" creationId="{41F031ED-3F4B-3CBF-6917-4F9190648A6D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71" creationId="{442FE9F3-F919-31E6-F2AF-923DDCF6B9A7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3" creationId="{113CFDF2-775C-B754-38F6-66C4973DB4EB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4" creationId="{CBC18AB5-A60A-2EC1-8497-14F1BE5DE227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5" creationId="{D5277A99-825A-F1CB-FBC1-EBAD289DA77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6" creationId="{21A69ECA-AA1C-7A55-8BCA-C422A362673B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77" creationId="{436967A3-1C21-B015-623A-33F66BA1C47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79" creationId="{A45E150D-32E0-BB65-DE71-A3BD0FFC1EC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0" creationId="{A86554D9-6F28-58C9-1B34-6D460298FB3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1" creationId="{B7353124-892C-C471-DE69-0429106C08A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2" creationId="{6A82D5EB-55F2-F26F-BA6D-F3C1412A43D2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3" creationId="{75435148-1A7F-DDF5-7203-FEAF42885AC5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4" creationId="{CF649DE2-EA23-E218-DE96-463CA37FF70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5" creationId="{D2BBC848-E066-183D-D9E0-0D932673F48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6" creationId="{9354F745-79B6-24F1-92EF-ABFCBE93791B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87" creationId="{0746A46D-CE78-E2FD-9311-DBDCBE6306D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89" creationId="{B72E9B23-DB69-8CEC-00E0-505BD303D9C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0" creationId="{5AAA7DB7-E376-A549-EB75-5464E5961243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1" creationId="{EA21524D-768D-DB09-D853-AA30C467505C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2" creationId="{31DAE98E-AB03-C63E-779F-95F010D7A311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3" creationId="{1216649C-8749-E545-B839-410C31504CF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4" creationId="{63E2C3FD-2C41-270E-2694-6B3C01EE3B8A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5" creationId="{550450E8-4801-014E-7EE5-E4114078B428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6" creationId="{D426F6B4-8B97-38E3-A130-A42BDBFB2D14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197" creationId="{8F6ACA30-62AC-38BE-ED2D-4BCDBEF3FB94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199" creationId="{472DB31E-BF81-083E-F798-0422E467C60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200" creationId="{F87607DB-5D4C-8B24-B423-81DCF7B3178F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201" creationId="{29504290-7993-319C-D8F5-00F2D25A2916}"/>
          </ac:spMkLst>
        </pc:spChg>
        <pc:spChg chg="mod topLvl">
          <ac:chgData name="yeforest.oh@gmail.com" userId="2ff5a1bd4de0921f" providerId="LiveId" clId="{7AB1894A-01CC-46B9-AFA8-2E6AD031ACD9}" dt="2022-10-15T07:53:16.373" v="1201" actId="165"/>
          <ac:spMkLst>
            <pc:docMk/>
            <pc:sldMk cId="1478171005" sldId="264"/>
            <ac:spMk id="202" creationId="{962C877E-19EE-3109-7833-1E44CCC4F70D}"/>
          </ac:spMkLst>
        </pc:spChg>
        <pc:spChg chg="add del mod">
          <ac:chgData name="yeforest.oh@gmail.com" userId="2ff5a1bd4de0921f" providerId="LiveId" clId="{7AB1894A-01CC-46B9-AFA8-2E6AD031ACD9}" dt="2022-10-15T07:53:18.204" v="1206"/>
          <ac:spMkLst>
            <pc:docMk/>
            <pc:sldMk cId="1478171005" sldId="264"/>
            <ac:spMk id="203" creationId="{D833CBBF-F869-66A6-E135-F96F5851B53B}"/>
          </ac:spMkLst>
        </pc:s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7" creationId="{62CD9005-25AD-A361-8347-8108E505A4D2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9" creationId="{A95CBDD5-5F46-0255-516C-5B074ED98FB6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32" creationId="{A502622E-97F1-D6C2-CE3F-6F2C0DD44311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44" creationId="{493D3DD9-8105-BB4C-D8B9-4C166AAC6468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50" creationId="{AB7A802E-8A5C-5540-1332-1C38F0201A4F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65" creationId="{30E8AE55-029A-FAC4-F920-D18E49B3BC58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81" creationId="{D3CE0DC9-8AB8-5AAE-0A3E-298D1B320CF0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87" creationId="{2FF8EF29-FBE2-5CA6-032F-5CEE662A0372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93" creationId="{5E2649D5-0C3C-265F-10E1-A077628835EE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99" creationId="{D285600D-AB62-7103-CA2D-C986E127C10F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05" creationId="{6BFFF9A8-CBE8-819E-41A0-41DAD472D03E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14" creationId="{7EEBB030-4266-589A-307C-88145E2B8AC3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22" creationId="{20B436CD-2477-827E-3C07-61092BE9B95D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28" creationId="{7A70F11E-1821-9599-C7A9-CBF6BC1B570F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34" creationId="{F7E638DA-4C7C-7414-5E5A-034545011695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40" creationId="{74A1C111-0F6C-E06F-BDF1-C3465A3C420D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46" creationId="{8BE96A91-0E7C-809C-04A0-2983E5CBCEAA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52" creationId="{8AEF7F26-449A-12C0-A43C-918CA2CF4D5E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66" creationId="{9B01F4BA-71AB-2853-4DA9-11B2A1993BD8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72" creationId="{2ABEBD96-CF45-F492-51E8-A75BA21A2107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78" creationId="{FEB5D072-CFC1-D05A-E882-36A07F79C521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88" creationId="{FB049E3B-EF13-A082-A7D2-896D092E74AE}"/>
          </ac:grpSpMkLst>
        </pc:grpChg>
        <pc:grpChg chg="add del mod">
          <ac:chgData name="yeforest.oh@gmail.com" userId="2ff5a1bd4de0921f" providerId="LiveId" clId="{7AB1894A-01CC-46B9-AFA8-2E6AD031ACD9}" dt="2022-10-15T07:53:18.204" v="1206"/>
          <ac:grpSpMkLst>
            <pc:docMk/>
            <pc:sldMk cId="1478171005" sldId="264"/>
            <ac:grpSpMk id="198" creationId="{41AC7555-D1A2-7FF0-40DB-821AD741D354}"/>
          </ac:grpSpMkLst>
        </pc:grpChg>
        <pc:grpChg chg="add mod">
          <ac:chgData name="yeforest.oh@gmail.com" userId="2ff5a1bd4de0921f" providerId="LiveId" clId="{7AB1894A-01CC-46B9-AFA8-2E6AD031ACD9}" dt="2022-10-15T07:53:15.934" v="1200" actId="164"/>
          <ac:grpSpMkLst>
            <pc:docMk/>
            <pc:sldMk cId="1478171005" sldId="264"/>
            <ac:grpSpMk id="204" creationId="{59AF5378-F3F1-4991-E5F6-034721637BFF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05" creationId="{50E40AD5-95F6-39F0-9BC2-C0F82F7AA6DF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06" creationId="{66D21F67-CAE9-A36B-A003-8F4E1DF1538C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07" creationId="{B97736F7-7D48-8D7A-7859-0BC468F4AAD6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08" creationId="{C73DC2BD-1AE3-DE6A-6BAC-9AD03291997F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09" creationId="{BFA62DB2-C3A5-0921-3C82-9697115EFE4D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0" creationId="{FE7130CE-386B-E761-28B3-DB7F15555A65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1" creationId="{63EDF025-9BE3-7A1A-73B1-BC53F666A2DF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2" creationId="{06F71B75-50B2-86A2-DF83-1D858259B872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3" creationId="{B825D5FE-7778-373C-6090-1473392EDF97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4" creationId="{2DDD9397-1976-E48D-582C-1F0005A6E5C6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5" creationId="{F4DF0851-821C-4461-974D-2E2030BC6D1D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6" creationId="{CEBACC0C-5C15-BA95-6DFD-13C6E5CE28D0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7" creationId="{579DE126-B714-1385-CEA4-74C69BCB0950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8" creationId="{A3CE4DB4-6987-6028-5B44-F843D609AF63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19" creationId="{A67EF3A1-2E4C-DF00-1EE7-E475369B8E20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0" creationId="{3D6CEF7E-E0DB-640A-EB78-D35942DF1AA5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1" creationId="{13E7679D-4B1A-C8F5-B74D-B6A889187343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2" creationId="{D6CBD756-6325-7C1D-E7A3-E0BCB69E41DE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3" creationId="{77D55C2D-6FCE-592A-55CA-EC9F779665F9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4" creationId="{75E69403-928E-E196-76B9-93259658C27E}"/>
          </ac:grpSpMkLst>
        </pc:grpChg>
        <pc:grpChg chg="add mod">
          <ac:chgData name="yeforest.oh@gmail.com" userId="2ff5a1bd4de0921f" providerId="LiveId" clId="{7AB1894A-01CC-46B9-AFA8-2E6AD031ACD9}" dt="2022-10-15T07:52:00.242" v="1179" actId="338"/>
          <ac:grpSpMkLst>
            <pc:docMk/>
            <pc:sldMk cId="1478171005" sldId="264"/>
            <ac:grpSpMk id="225" creationId="{3C4A7824-027E-E2DE-3C74-1FFE5DAEEF63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26" creationId="{93D22C27-8100-66F8-FFAB-C89755E69935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27" creationId="{500D894D-D1B1-F608-9268-5DC1E406A42D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28" creationId="{3F862D44-CB4A-4CD0-3230-66202B823CED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29" creationId="{A8942808-F435-32A5-FE98-491543C5CD77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0" creationId="{A842D9C7-DB60-E738-5566-F75D12800A19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1" creationId="{2B9E98D3-32AC-2E04-7CD4-62F50D8E14EE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2" creationId="{0765BF43-39D6-7A7D-FCAC-376F4FEA32FE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3" creationId="{0C68DB31-0C54-ED6C-DCC7-1B33E82BCC96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4" creationId="{E69F2B26-E60B-B916-5852-7883397C9B34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5" creationId="{7360AB84-50E3-096D-0908-635D083D6F5F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6" creationId="{9E5CEB0F-1A4B-8E82-DC7D-264743CDD245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7" creationId="{9AC499E7-2E95-553C-0EC6-7F7177FD1D27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8" creationId="{EDE07CC6-7039-1578-1E28-67E231CD41E9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39" creationId="{7CD8BC9B-BA7A-2BD4-4D73-E8492DFB11AB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0" creationId="{AAE75075-F031-0FBA-0DDF-5027A09569C2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1" creationId="{B4FFAA15-A243-2E3A-D9E3-404AE4070019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2" creationId="{AD760B0C-8A05-567B-2197-8175B514EAAB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3" creationId="{D9F32FA9-D1BB-88B0-8E8E-E39D6988CC15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4" creationId="{449208BE-2931-830E-473C-4B2AAFFCD592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5" creationId="{9D2A17E7-4DF1-0C8A-D206-14E99C46E4B4}"/>
          </ac:grpSpMkLst>
        </pc:grpChg>
        <pc:grpChg chg="add mod">
          <ac:chgData name="yeforest.oh@gmail.com" userId="2ff5a1bd4de0921f" providerId="LiveId" clId="{7AB1894A-01CC-46B9-AFA8-2E6AD031ACD9}" dt="2022-10-15T07:53:15.636" v="1199" actId="338"/>
          <ac:grpSpMkLst>
            <pc:docMk/>
            <pc:sldMk cId="1478171005" sldId="264"/>
            <ac:grpSpMk id="246" creationId="{8C3902A1-0F96-95C5-84D1-0B7F71CD6F00}"/>
          </ac:grpSpMkLst>
        </pc:grpChg>
        <pc:grpChg chg="add mod">
          <ac:chgData name="yeforest.oh@gmail.com" userId="2ff5a1bd4de0921f" providerId="LiveId" clId="{7AB1894A-01CC-46B9-AFA8-2E6AD031ACD9}" dt="2022-10-15T07:53:15.245" v="1198" actId="164"/>
          <ac:grpSpMkLst>
            <pc:docMk/>
            <pc:sldMk cId="1478171005" sldId="264"/>
            <ac:grpSpMk id="247" creationId="{67D12E37-192F-553F-1A0A-3ABD1BC610BE}"/>
          </ac:grpSpMkLst>
        </pc:grpChg>
        <pc:grpChg chg="add mod">
          <ac:chgData name="yeforest.oh@gmail.com" userId="2ff5a1bd4de0921f" providerId="LiveId" clId="{7AB1894A-01CC-46B9-AFA8-2E6AD031ACD9}" dt="2022-10-15T07:53:13.243" v="1193" actId="164"/>
          <ac:grpSpMkLst>
            <pc:docMk/>
            <pc:sldMk cId="1478171005" sldId="264"/>
            <ac:grpSpMk id="248" creationId="{84A2CD62-8C73-07E3-D7DB-B34DEDA0707C}"/>
          </ac:grpSpMkLst>
        </pc:grpChg>
        <pc:picChg chg="mod topLvl">
          <ac:chgData name="yeforest.oh@gmail.com" userId="2ff5a1bd4de0921f" providerId="LiveId" clId="{7AB1894A-01CC-46B9-AFA8-2E6AD031ACD9}" dt="2022-10-15T07:53:16.373" v="1201" actId="165"/>
          <ac:picMkLst>
            <pc:docMk/>
            <pc:sldMk cId="1478171005" sldId="264"/>
            <ac:picMk id="22" creationId="{E479A22C-0991-9C0E-F2AB-76D448D407D9}"/>
          </ac:picMkLst>
        </pc:picChg>
        <pc:picChg chg="mod topLvl">
          <ac:chgData name="yeforest.oh@gmail.com" userId="2ff5a1bd4de0921f" providerId="LiveId" clId="{7AB1894A-01CC-46B9-AFA8-2E6AD031ACD9}" dt="2022-10-15T07:53:16.373" v="1201" actId="165"/>
          <ac:picMkLst>
            <pc:docMk/>
            <pc:sldMk cId="1478171005" sldId="264"/>
            <ac:picMk id="24" creationId="{0EFA4831-AA56-AB46-9BAE-6F688EEF3629}"/>
          </ac:picMkLst>
        </pc:picChg>
        <pc:picChg chg="mod topLvl">
          <ac:chgData name="yeforest.oh@gmail.com" userId="2ff5a1bd4de0921f" providerId="LiveId" clId="{7AB1894A-01CC-46B9-AFA8-2E6AD031ACD9}" dt="2022-10-15T07:53:16.373" v="1201" actId="165"/>
          <ac:picMkLst>
            <pc:docMk/>
            <pc:sldMk cId="1478171005" sldId="264"/>
            <ac:picMk id="25" creationId="{8E194954-BD09-FE20-53FA-0367DA539D68}"/>
          </ac:picMkLst>
        </pc:picChg>
        <pc:picChg chg="add del mod">
          <ac:chgData name="yeforest.oh@gmail.com" userId="2ff5a1bd4de0921f" providerId="LiveId" clId="{7AB1894A-01CC-46B9-AFA8-2E6AD031ACD9}" dt="2022-10-15T07:53:18.204" v="1206"/>
          <ac:picMkLst>
            <pc:docMk/>
            <pc:sldMk cId="1478171005" sldId="264"/>
            <ac:picMk id="27" creationId="{F00ED2CE-C39D-BB9F-C29E-F192ACD8446B}"/>
          </ac:picMkLst>
        </pc:picChg>
        <pc:picChg chg="mod topLvl">
          <ac:chgData name="yeforest.oh@gmail.com" userId="2ff5a1bd4de0921f" providerId="LiveId" clId="{7AB1894A-01CC-46B9-AFA8-2E6AD031ACD9}" dt="2022-10-15T07:53:16.373" v="1201" actId="165"/>
          <ac:picMkLst>
            <pc:docMk/>
            <pc:sldMk cId="1478171005" sldId="264"/>
            <ac:picMk id="33" creationId="{160057FE-0B29-E1ED-453D-11072EA1F443}"/>
          </ac:picMkLst>
        </pc:picChg>
        <pc:picChg chg="add del mod">
          <ac:chgData name="yeforest.oh@gmail.com" userId="2ff5a1bd4de0921f" providerId="LiveId" clId="{7AB1894A-01CC-46B9-AFA8-2E6AD031ACD9}" dt="2022-10-15T07:53:18.204" v="1206"/>
          <ac:picMkLst>
            <pc:docMk/>
            <pc:sldMk cId="1478171005" sldId="264"/>
            <ac:picMk id="41" creationId="{E0FBC4D8-6FC0-A8F6-79F7-29DBC7BED01F}"/>
          </ac:picMkLst>
        </pc:picChg>
        <pc:picChg chg="mod topLvl">
          <ac:chgData name="yeforest.oh@gmail.com" userId="2ff5a1bd4de0921f" providerId="LiveId" clId="{7AB1894A-01CC-46B9-AFA8-2E6AD031ACD9}" dt="2022-10-15T07:53:16.373" v="1201" actId="165"/>
          <ac:picMkLst>
            <pc:docMk/>
            <pc:sldMk cId="1478171005" sldId="264"/>
            <ac:picMk id="103" creationId="{CBF441C0-7CF0-B7C2-9774-E74DB39A546A}"/>
          </ac:picMkLst>
        </pc:picChg>
        <pc:picChg chg="add mod">
          <ac:chgData name="yeforest.oh@gmail.com" userId="2ff5a1bd4de0921f" providerId="LiveId" clId="{7AB1894A-01CC-46B9-AFA8-2E6AD031ACD9}" dt="2022-10-15T08:20:05.262" v="1290" actId="14100"/>
          <ac:picMkLst>
            <pc:docMk/>
            <pc:sldMk cId="1478171005" sldId="264"/>
            <ac:picMk id="250" creationId="{08F41DCE-9027-39F8-B3A4-99B522691574}"/>
          </ac:picMkLst>
        </pc:picChg>
      </pc:sldChg>
      <pc:sldChg chg="addSp modSp del mod">
        <pc:chgData name="yeforest.oh@gmail.com" userId="2ff5a1bd4de0921f" providerId="LiveId" clId="{7AB1894A-01CC-46B9-AFA8-2E6AD031ACD9}" dt="2022-10-15T08:19:52.779" v="1288" actId="47"/>
        <pc:sldMkLst>
          <pc:docMk/>
          <pc:sldMk cId="2780989006" sldId="265"/>
        </pc:sldMkLst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2" creationId="{B95C8D94-88B9-5CC7-18ED-D44281154BF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3" creationId="{1D27B50B-682A-066B-FE50-28D1AD8D7FD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5" creationId="{0D9C67BF-F48F-5917-582B-74AC9AFDB94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6" creationId="{7EB22565-D268-B845-2AF3-E89357D3A30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7" creationId="{C46BE866-7190-0549-0BB7-AA685CD525C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8" creationId="{6EC8399E-8A0A-405D-DCEE-4128E589767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79" creationId="{001E15A5-85C7-5017-7467-06858975EE1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1" creationId="{013051AD-BEB1-1258-406D-DBA7CEC27E2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2" creationId="{548CB10C-5DA4-072F-0C6C-B3011F9DC7A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3" creationId="{188F31A8-4CF7-92D1-9E2B-334902502AB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4" creationId="{EB399168-5C19-9A67-67A8-A9302F166A7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5" creationId="{F63CED3C-8875-B29F-3D31-BC9A84AABDA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7" creationId="{C06FA001-C14E-C6D8-3341-C7B2CCE3A95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8" creationId="{F6ABF33A-5C61-EA98-AD45-045685DF65F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89" creationId="{13BE7E11-F579-2C98-BC8B-0E8B2B53BC4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0" creationId="{8995B0EA-A607-98DF-F616-E61ABFAB19F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1" creationId="{38DD8994-D16B-B36E-F6C0-C6127ABBADF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2" creationId="{9962F88C-6C8E-B3A8-B47E-F6705B277AF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3" creationId="{1B220AE7-D50D-2EFC-7B51-5BEC103BD60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4" creationId="{1A3360AD-8BC4-8072-1A88-162BAD7A240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5" creationId="{56046DF3-3C41-1007-CC9C-DA604305B41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6" creationId="{4BAFC25F-FC19-DE0D-9CC9-6967171B96D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8" creationId="{07D28E1A-91F9-480A-D04A-731008CE455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299" creationId="{98F48D4B-9846-0763-CA5D-8ABB728FCEE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0" creationId="{172F64A8-1E4F-273F-6911-795531BA76E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1" creationId="{E086F3B8-79C3-73FE-5F74-6FD0BDA2DC4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3" creationId="{403B1791-B33B-0316-5532-24B2DE6913A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4" creationId="{1DD015AD-9AA8-AA7F-47E1-0C6E8BBBC1A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5" creationId="{4C5ABB08-8021-8A28-4C3D-3EEFAB258FC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6" creationId="{4A28293A-E49C-0A93-9C42-BE0DD4BD79B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8" creationId="{D66C96AF-9638-2550-DB7A-1E677D8E068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09" creationId="{AB7D4918-C956-0BD7-37D7-FAAFD208C2A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0" creationId="{DB8FA59B-2F83-1760-1960-8AC39175B40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1" creationId="{2BC04107-B547-3029-A861-AC3C39FDDA4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2" creationId="{00726D2F-1C78-EA6E-CB3E-D0998E0EFCE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3" creationId="{37B09733-FC06-FCB6-6CC8-E1DC66E5988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5" creationId="{9FD09EBA-F135-FE4F-A74A-55DD89F85A5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6" creationId="{37ADE98F-FB9A-6F98-6C0D-0F5B1A13A3C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7" creationId="{77EC1403-6472-0EA4-71B5-AD990EC674B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8" creationId="{03139D13-5EA4-0521-FBDD-04316B59706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19" creationId="{DF33A89D-C9A1-E163-75D9-17A3C620D2C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0" creationId="{C9C0DC3B-EE95-9442-E65D-E9A2AE83F94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2" creationId="{89866FA7-C543-9874-271E-BBB3E318CF6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3" creationId="{B903B108-964E-AE72-FDF0-002A8AB12CC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4" creationId="{FEA17A0C-E194-70B0-625F-316C17128DB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5" creationId="{2DEDD125-F796-746B-0200-624B0A15BB9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6" creationId="{829F294C-F730-4D42-95A5-6D3F543E71C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7" creationId="{50616B07-3480-6F84-7959-11F2C1321C5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29" creationId="{A13110BA-D0F1-A432-A51F-5509A13B1FD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0" creationId="{666F8FA5-BFCB-4B67-920E-74DB8F017DA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1" creationId="{966826A8-5B13-260D-2B2D-40CD43BD2D4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2" creationId="{84F30059-764B-C1F0-6F59-E02DFD02620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3" creationId="{AB18D1D7-BDAA-548D-648A-4D174B7B17B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4" creationId="{172B1F92-48BF-CB0F-B140-BD3F7B7A8CA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5" creationId="{1A2BD8FB-4C1B-3096-8CB9-9B6BD0370E8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6" creationId="{6C29FADC-1B8A-2B69-F71F-59A66FE33D9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7" creationId="{7F8558A1-D5BA-8213-DADB-F7B0447BF84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38" creationId="{DCAB2777-D041-443D-3AE1-F468603631E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0" creationId="{8E9FD51A-1794-D153-F2ED-661BDC7CF8F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1" creationId="{DD4335CC-E75E-2CE4-8F19-8905DDF6016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2" creationId="{55AC3C35-A4CC-E965-B41D-0132F673066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3" creationId="{454C6058-BF3C-14E1-E7FE-E06D5B02405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5" creationId="{48175B78-8E05-A901-BF50-61299C3FEF5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6" creationId="{03192FFB-1D83-D2DB-C25E-503EC43B039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7" creationId="{6660C970-BAEC-716D-B7A0-E13FFD7A3B4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48" creationId="{2062AF86-28CE-6C82-9BA2-C8A8F890A08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0" creationId="{0C72B3C9-210E-E893-B876-5775A5C388B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1" creationId="{8DCA92F6-F644-2405-8E67-4F64FD0706F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2" creationId="{307B4622-9037-8700-FF78-A6158E9A51E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3" creationId="{718E4285-4E47-B361-4B56-8A1728D4E64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4" creationId="{B12FDC4B-9AA3-919F-63BE-4EB737ED8A5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5" creationId="{1F785F4A-5441-661E-6C3C-9A8C1FCC094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6" creationId="{F08CE212-1A98-4F4D-02AC-6BDAD0D3EEE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7" creationId="{27B27C3C-08B4-8B70-59D2-E08F8F9F560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8" creationId="{9D364193-60BC-AAAE-D459-D5D29F98808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59" creationId="{279569B2-141C-55C2-34C5-451089589D0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1" creationId="{5C92F99E-EFA8-22FF-B2FE-8A1665D4903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2" creationId="{BB3080C6-35ED-EE49-DF0C-B777B84593F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3" creationId="{41139362-88D3-617E-B332-66C28490021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4" creationId="{864C85C4-0A9E-73DE-AD88-D58B41E5C6D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5" creationId="{D7171A07-D1A2-B488-60E9-F14D59CCCB1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6" creationId="{CBCE57AF-9687-EA76-9048-152EBE0566B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8" creationId="{1EE266B8-0546-D3FA-9821-0D3C3E9C6E8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69" creationId="{D60B0278-61F5-6056-7CBC-136A04AC279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0" creationId="{807EE045-18A7-D3A6-6F78-8B36D0A04BE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1" creationId="{E4E553E6-3C74-1BA2-4086-8455158A96E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2" creationId="{783857C3-3A4A-9BC2-5B45-F2602D76277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3" creationId="{849D833E-7A03-FD62-88A5-ACC6A12BF89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5" creationId="{68F13422-559E-2B7E-4DCB-F71FF6FDCF0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6" creationId="{49046F91-262B-8038-C36D-60106AD7DE6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7" creationId="{E4F0BF4D-3A49-5EFA-F439-537A4FE5929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8" creationId="{913F2208-06D4-04F5-8CEF-A72EA6B1567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79" creationId="{1FC14405-5F70-D135-154D-CCE87C6EB52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0" creationId="{D368A2D5-C5A9-B07F-556E-A14F82D7792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2" creationId="{993C92CF-5E49-569F-E11D-6A719FCDEF1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3" creationId="{7A59DBE3-959A-0625-70C2-7AA383AD483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4" creationId="{D1F0AC57-119D-E1F7-14D0-6F3B951A0FF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5" creationId="{80CA3E5E-9EBB-4F33-33FD-A0DA2859584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6" creationId="{3EA1B1E9-2701-F038-DF73-D406BF349AB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7" creationId="{9DB19464-5318-1018-7932-636668D53FD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8" creationId="{F78CB1FA-970F-AF06-87FA-082B0C30087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89" creationId="{8A59CFEC-BB5E-F836-0F5A-42A7F68FC85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0" creationId="{2318B909-DCCA-498B-6739-80AD171D9C8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1" creationId="{55A37255-F2DB-1827-10BC-6C1550BFF62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2" creationId="{5B49ED3F-DFD9-3F7F-F56B-A8E8C91E621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3" creationId="{9F559025-2B5C-4361-58B3-F44F84C7758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4" creationId="{F03E70AA-E95C-1CFC-5D55-FB3199594C2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5" creationId="{525A4B53-63D5-72E5-F1E5-D7375014B2F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6" creationId="{E0D78D23-1BB5-5C0A-87D6-57EAACAE829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7" creationId="{10BFB68C-6C4B-9DE8-8A57-3C5E4F8024A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8" creationId="{78BB039A-160C-5E86-940F-2093A7BBD64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399" creationId="{07961205-7541-01D5-B3C4-97F8B2F9E56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0" creationId="{28CC2F36-3628-9B63-BF91-C37DC39B124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1" creationId="{0A64809C-5A91-BAC8-4402-BFBA0882CF2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2" creationId="{BE624F1D-7C68-4F2C-6056-A417935F358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3" creationId="{E12C6201-9B78-18DC-C2AF-BD48D6C6175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5" creationId="{2F2B11E9-518D-E3F9-25C6-7F5ADD2F0E5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6" creationId="{D93640DB-E66C-36DC-A50E-96CD9F2F9BC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7" creationId="{8D1C2B71-2EF5-E716-1D53-3B9EE63C3EA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8" creationId="{EE14916D-FCAE-757D-BEBD-9225D43C90E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09" creationId="{4FD6A501-96EA-802C-C254-1854616E00C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0" creationId="{4855D015-4662-A057-EC27-55AA7AF52D7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1" creationId="{A2F1AB8D-82B1-0A1C-ED06-F0D8B402AD0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3" creationId="{8FAC01DE-C4B7-9D68-930A-E66BC60D538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4" creationId="{57FF75BB-6AC2-0194-1F3A-4F8D043CD36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5" creationId="{0CDF1CAE-74D1-DD80-6DB8-C5EDB6CD54A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6" creationId="{3FC792EA-3D89-3FBB-9B21-E3FEFE4DCA7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8" creationId="{5C910D67-A846-2981-1945-18471E37C7E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19" creationId="{33613A51-8DCF-19D8-1DD6-7A91A46A0BE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0" creationId="{5570A0DD-06AC-47D3-396E-A669CF604DF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1" creationId="{E1CDB225-8CA5-D150-DE7E-5A1EFD8A277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2" creationId="{7EB1AC5A-AF5C-34B5-F8AC-73DA799BC08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3" creationId="{5E15E953-398C-A759-CA84-8391AF06F79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5" creationId="{674FCFE3-A83E-4844-3770-A8934A31F4C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6" creationId="{C66A371A-2144-2A43-86A1-E1E74034F3B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7" creationId="{3E220C24-4D1C-AD3C-7350-F62708F3785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8" creationId="{344E9612-65ED-5F3A-5E03-58259F4FD8C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29" creationId="{ADDF28FB-818E-66B3-9674-AA3A9C9F1CD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0" creationId="{B78CAD80-2B75-ECCB-64F8-57DD793FB5B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1" creationId="{80C3BF1E-CF57-E79E-149B-2715367FECC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3" creationId="{B7C8C187-90BE-E3F0-2961-D3E3AE4AA97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4" creationId="{0DF5A4A5-419D-B9E4-5413-79EC6771BCA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5" creationId="{B20A963F-8230-1CF4-DE56-273AC978A6A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6" creationId="{042E07A2-2593-E82E-BAAA-ADFC7573B3F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7" creationId="{FB16BDB9-5C6D-FE1B-3B99-01812F11AAD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8" creationId="{4F3FEE47-3770-A3F2-BE75-69ED1D5DC8E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39" creationId="{662A0484-DF54-FE75-E6FC-A5744CFD750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1" creationId="{840E4F30-00EA-5C8C-C825-D0EA322F17A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2" creationId="{DCA1B2D6-1D31-7AF1-AC20-5BC3B5DC795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3" creationId="{538D8365-44E0-AD2E-CCBA-F6BDAC906DA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4" creationId="{E286DFA6-33E3-3315-49A3-884D6AF9D25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5" creationId="{3D780D10-C871-4F67-6831-F50667F560F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6" creationId="{04616AFB-077E-0A48-462A-3C032414D55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7" creationId="{475759E4-2485-EA9D-B178-DE0A2902CE8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8" creationId="{39FBE9E9-0660-FCB7-F3E1-63336A383D2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49" creationId="{26F7E1DD-B634-1EE9-5B13-CF4238572F2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1" creationId="{9FD657D0-3D25-CC86-E069-51D615A5AA9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2" creationId="{03DF7373-AA11-D4B1-3CEB-1592ADCD059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3" creationId="{067ABA4E-D830-E7A7-9ED8-4D950174E08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4" creationId="{292D2000-2AEA-CC1A-030E-37220A1F905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5" creationId="{FF5A27C7-366B-1885-4D8D-7FF7E83884B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6" creationId="{45740C92-77CD-604E-03EF-ADDC36CBE81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7" creationId="{EE92590D-047B-E2AC-15F3-C4EB4B9E55D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8" creationId="{5453FDDB-4FC5-8BBD-2CEA-9AB3C316884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59" creationId="{BA988FED-F0CF-E67E-A877-C977027AA36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0" creationId="{C03484DB-6CC3-689A-47BC-ED92A0EDE16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1" creationId="{DE9F1FCA-1FEB-B985-2D99-F6D53C993F6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2" creationId="{66AA314A-8253-E6B8-BA5B-55EB5E8B725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3" creationId="{8650D014-DC38-D99C-B3CB-23AC11C4C01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4" creationId="{67C85D98-F49C-EF56-A9C8-2047C78E681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5" creationId="{2B3925FE-6641-90E8-855A-4A4AF78F94C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7" creationId="{5E99B8E5-8586-D09F-30D0-7B8862B01E2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8" creationId="{674D63B4-F6C5-EB22-69BA-86EF5C029C8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69" creationId="{5DA13959-2C32-597C-1CBF-39E42B3444F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0" creationId="{B915B138-DACF-A1A9-7125-920A3C852C3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2" creationId="{AE5241E2-FC18-F787-187B-32D390343E6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3" creationId="{9A696516-AB7C-336D-541C-5DFEB17DFBE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4" creationId="{8AD4B2A9-497C-DE7E-819F-B78EA1D286F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5" creationId="{01F64097-6A32-EE22-5239-DFC4D22A95E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6" creationId="{1BB710A6-9E0F-FE2D-4C58-FC588C21726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8" creationId="{29E2CB2A-0433-B959-3CD8-B61E957B7E5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79" creationId="{0E82A272-D2AB-C6CD-7F67-A0E65CDFEBB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0" creationId="{3348A7E6-6A72-5BC8-4688-B0E7EDBE870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1" creationId="{8B0EBF80-893D-CE36-4D4F-621D7BC4CDC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3" creationId="{5DE58B2B-9206-EF9C-995B-12C14FD8852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4" creationId="{E6EDBDCE-2E4F-73E0-60DB-B1E0998808C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5" creationId="{C7476406-2C7F-9989-F2A3-03DC572E21CD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6" creationId="{FF826775-E983-4EE4-10CE-31925A8A70C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8" creationId="{A12298BC-50B8-4DD3-BD39-4C8A59A005F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89" creationId="{C4A0CCDC-6E2D-5375-BD28-06B1D5C0474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0" creationId="{A504A5B8-A3AD-42BB-D8FA-8F856776BCF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1" creationId="{7FA17564-538C-FB54-3BBA-1482749A380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2" creationId="{9B2FB167-9A12-F74C-52C5-A8C2928A2301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3" creationId="{816A1AC1-E0A7-F6D0-E6D0-373A2E72B0D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4" creationId="{32ACBA9D-55BA-7EA9-E8D3-55B049E508C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5" creationId="{E210CF5B-B250-3BE8-6C9A-28A4760E87BF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6" creationId="{DCDDC1C6-E1DD-0623-7780-1B9D80A22E6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7" creationId="{418D3759-672F-A87F-8AB9-6B4394A0D40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499" creationId="{FC9D5FBF-6EA0-BC46-BC61-6B94945F3BE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0" creationId="{0D25A77D-9B40-1E92-F52A-7FA97EE4BAD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1" creationId="{C53B684F-3F6D-F821-915A-3FE29A17E7F0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2" creationId="{B89A0C0B-3723-6F12-D9A3-875E3A350E0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4" creationId="{DFC7A3DB-D376-055F-3F1F-74294CD6503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5" creationId="{1A280120-57A4-E17B-FCE3-2D8E9DA864DB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6" creationId="{56AF07F8-87E9-184B-2166-573606366DF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7" creationId="{2BAAEAB5-CF90-07AC-3542-4BC315B4C629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09" creationId="{DDF67890-6467-9AE8-F51A-114BDEA01FB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0" creationId="{087ADE9D-089D-E778-A8FE-D5225E7F09F5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1" creationId="{83A3CDF7-A0CF-0B76-1C1E-BF66C66CF52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2" creationId="{C2522F91-96FD-2EA1-F1B4-0F3D030B3E2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3" creationId="{AEB9DD33-3170-7892-C402-250A71932A6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4" creationId="{C40CA086-55E8-427F-F4CA-9A1F17D2ECC8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6" creationId="{58F40943-B065-9BA7-F9CB-35FD09BF754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7" creationId="{6FFE871C-E158-999B-97AB-1BF627DBF38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8" creationId="{CDBE0930-11AE-B27F-FE8D-2B649C9B8DA3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19" creationId="{0A76DE29-7845-4950-D7B5-C0A5FB87EB5E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0" creationId="{EFBD7B21-2307-4298-BB77-E0B8E15C03E2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1" creationId="{C3217BA2-C148-BC1E-F47E-710FFE0AF9D7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3" creationId="{8E3D8409-1AA9-12DA-D810-794595DE5B5A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4" creationId="{A8438A8A-2CD0-9063-4F06-34C3608CD316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5" creationId="{96A5CE39-4142-4F55-0482-FD75E0473F5C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6" creationId="{B80CB9E0-7ADC-2D6B-6609-11D44BE41524}"/>
          </ac:spMkLst>
        </pc:spChg>
        <pc:spChg chg="mod">
          <ac:chgData name="yeforest.oh@gmail.com" userId="2ff5a1bd4de0921f" providerId="LiveId" clId="{7AB1894A-01CC-46B9-AFA8-2E6AD031ACD9}" dt="2022-10-15T08:18:06.133" v="1276" actId="164"/>
          <ac:spMkLst>
            <pc:docMk/>
            <pc:sldMk cId="2780989006" sldId="265"/>
            <ac:spMk id="527" creationId="{C13C954D-DF36-C22E-972E-48647A749981}"/>
          </ac:spMkLst>
        </pc:spChg>
        <pc:grpChg chg="add 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" creationId="{EDC510C9-9946-6451-0D67-DC6488787F97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274" creationId="{0B6B7177-AD69-2DFD-D0A0-1A3E34C4EEBB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280" creationId="{7E6D4A1C-18A7-8EE6-0147-D4A80085B6DD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286" creationId="{7A45DF68-E93D-1569-3AB1-913DE4289FCC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297" creationId="{1B45B1D6-423D-2E2B-68FF-AFC63E77B736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02" creationId="{0542344F-A9C5-2B11-C604-5BBF206058C4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07" creationId="{2E66E6FB-BF99-41CF-7280-1DB910C820C7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14" creationId="{44D5BD36-B83D-B0A9-8AD4-FE2F625C5F3D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21" creationId="{FD6B4EDE-4C4C-07C3-9580-684EFC1DF68A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28" creationId="{B4934538-9075-1F00-D031-B5F4FFE9344D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39" creationId="{B510142D-493B-8CDF-1717-C2C2C334B4E8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44" creationId="{DB867793-2120-63F1-0152-3520E789D520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49" creationId="{918B9ACC-099F-7E09-D3F7-DA0E11E09A87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60" creationId="{D45F2889-9D20-F2A6-17BB-8512BB26F9DE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67" creationId="{5FA4D8B4-0E6B-73EC-B78D-1486B684ACA7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381" creationId="{1F25F775-C3D3-DB6F-8D82-2C70AD6BD570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04" creationId="{00EDC67F-337B-3841-C6DB-79C0A8AB0854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12" creationId="{DFC0E488-4C16-D6A9-DDA0-CE652F89EDB4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17" creationId="{192FBDAA-CF8C-FCE9-2F29-00C459B871FE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24" creationId="{ADAE0026-A4DF-32EA-DCC4-5B97466F8912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32" creationId="{9EB898E6-677A-6F1B-E291-85F8DB149414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40" creationId="{BCB40538-7EEA-D044-66BE-CA09AF75585E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50" creationId="{A29D73AA-6D57-C296-74F7-796B82DB2C9B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66" creationId="{97539C86-B1CA-B33F-ED2B-4483F938E602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71" creationId="{1AA41D36-8B00-78BF-B56B-38078168BA92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77" creationId="{51D845AB-11B5-FDD3-ED20-90FFAD6E8CDF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82" creationId="{B2266DA8-2415-A0B0-941B-19A7CB76DF60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87" creationId="{8BB327FD-F6BC-ABAB-1ABB-6348B6B5C3E2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498" creationId="{3B0CBB5D-F08C-6E31-A202-D713C203C81F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503" creationId="{1199F4A6-A78B-8D6A-15F7-814ADE41D229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508" creationId="{0DCADBE0-9A68-F3E4-FDC9-D4C695E909CB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515" creationId="{B14EABC1-7E26-16FF-4105-85421B136B3C}"/>
          </ac:grpSpMkLst>
        </pc:grpChg>
        <pc:grpChg chg="mod">
          <ac:chgData name="yeforest.oh@gmail.com" userId="2ff5a1bd4de0921f" providerId="LiveId" clId="{7AB1894A-01CC-46B9-AFA8-2E6AD031ACD9}" dt="2022-10-15T08:18:06.133" v="1276" actId="164"/>
          <ac:grpSpMkLst>
            <pc:docMk/>
            <pc:sldMk cId="2780989006" sldId="265"/>
            <ac:grpSpMk id="522" creationId="{31027618-B88B-D3C0-FEE8-2C54BAE5014E}"/>
          </ac:grpSpMkLst>
        </pc:grpChg>
        <pc:picChg chg="mod">
          <ac:chgData name="yeforest.oh@gmail.com" userId="2ff5a1bd4de0921f" providerId="LiveId" clId="{7AB1894A-01CC-46B9-AFA8-2E6AD031ACD9}" dt="2022-10-15T08:18:06.133" v="1276" actId="164"/>
          <ac:picMkLst>
            <pc:docMk/>
            <pc:sldMk cId="2780989006" sldId="265"/>
            <ac:picMk id="374" creationId="{C35A83E1-BD27-E0B5-1D05-088FEC0D2C71}"/>
          </ac:picMkLst>
        </pc:picChg>
      </pc:sldChg>
      <pc:sldChg chg="addSp delSp modSp mod">
        <pc:chgData name="yeforest.oh@gmail.com" userId="2ff5a1bd4de0921f" providerId="LiveId" clId="{7AB1894A-01CC-46B9-AFA8-2E6AD031ACD9}" dt="2022-10-15T10:15:35.263" v="1302" actId="478"/>
        <pc:sldMkLst>
          <pc:docMk/>
          <pc:sldMk cId="1694806613" sldId="266"/>
        </pc:sldMkLst>
        <pc:spChg chg="mod">
          <ac:chgData name="yeforest.oh@gmail.com" userId="2ff5a1bd4de0921f" providerId="LiveId" clId="{7AB1894A-01CC-46B9-AFA8-2E6AD031ACD9}" dt="2022-10-15T07:31:58.672" v="912" actId="21"/>
          <ac:spMkLst>
            <pc:docMk/>
            <pc:sldMk cId="1694806613" sldId="266"/>
            <ac:spMk id="2" creationId="{B264A467-23BF-3FE4-C834-AEB193871729}"/>
          </ac:spMkLst>
        </pc:spChg>
        <pc:picChg chg="add mod">
          <ac:chgData name="yeforest.oh@gmail.com" userId="2ff5a1bd4de0921f" providerId="LiveId" clId="{7AB1894A-01CC-46B9-AFA8-2E6AD031ACD9}" dt="2022-10-15T07:47:58.587" v="1087" actId="1038"/>
          <ac:picMkLst>
            <pc:docMk/>
            <pc:sldMk cId="1694806613" sldId="266"/>
            <ac:picMk id="16" creationId="{8C6B984A-B0DD-3173-2EFF-02B4400DD454}"/>
          </ac:picMkLst>
        </pc:picChg>
        <pc:picChg chg="add del mod">
          <ac:chgData name="yeforest.oh@gmail.com" userId="2ff5a1bd4de0921f" providerId="LiveId" clId="{7AB1894A-01CC-46B9-AFA8-2E6AD031ACD9}" dt="2022-10-15T10:15:35.263" v="1302" actId="478"/>
          <ac:picMkLst>
            <pc:docMk/>
            <pc:sldMk cId="1694806613" sldId="266"/>
            <ac:picMk id="19" creationId="{818B06D5-4FAC-D7F5-6827-BA400845DF22}"/>
          </ac:picMkLst>
        </pc:picChg>
        <pc:picChg chg="add del mod">
          <ac:chgData name="yeforest.oh@gmail.com" userId="2ff5a1bd4de0921f" providerId="LiveId" clId="{7AB1894A-01CC-46B9-AFA8-2E6AD031ACD9}" dt="2022-10-15T10:15:34.910" v="1301" actId="478"/>
          <ac:picMkLst>
            <pc:docMk/>
            <pc:sldMk cId="1694806613" sldId="266"/>
            <ac:picMk id="21" creationId="{CCB65D18-2499-3997-1F69-8B4B00B353A5}"/>
          </ac:picMkLst>
        </pc:picChg>
        <pc:picChg chg="add del mod">
          <ac:chgData name="yeforest.oh@gmail.com" userId="2ff5a1bd4de0921f" providerId="LiveId" clId="{7AB1894A-01CC-46B9-AFA8-2E6AD031ACD9}" dt="2022-10-15T10:15:34.548" v="1300" actId="478"/>
          <ac:picMkLst>
            <pc:docMk/>
            <pc:sldMk cId="1694806613" sldId="266"/>
            <ac:picMk id="23" creationId="{C76A460A-31FA-56B6-07F6-B173A4236BFB}"/>
          </ac:picMkLst>
        </pc:picChg>
      </pc:sldChg>
      <pc:sldChg chg="addSp modSp del mod">
        <pc:chgData name="yeforest.oh@gmail.com" userId="2ff5a1bd4de0921f" providerId="LiveId" clId="{7AB1894A-01CC-46B9-AFA8-2E6AD031ACD9}" dt="2022-10-15T10:16:21.860" v="1312" actId="47"/>
        <pc:sldMkLst>
          <pc:docMk/>
          <pc:sldMk cId="730564530" sldId="267"/>
        </pc:sldMkLst>
        <pc:picChg chg="mod">
          <ac:chgData name="yeforest.oh@gmail.com" userId="2ff5a1bd4de0921f" providerId="LiveId" clId="{7AB1894A-01CC-46B9-AFA8-2E6AD031ACD9}" dt="2022-10-15T10:15:04.654" v="1295" actId="1076"/>
          <ac:picMkLst>
            <pc:docMk/>
            <pc:sldMk cId="730564530" sldId="267"/>
            <ac:picMk id="17" creationId="{74428753-E0A3-9029-8E7D-D3A31A27909D}"/>
          </ac:picMkLst>
        </pc:picChg>
        <pc:picChg chg="mod">
          <ac:chgData name="yeforest.oh@gmail.com" userId="2ff5a1bd4de0921f" providerId="LiveId" clId="{7AB1894A-01CC-46B9-AFA8-2E6AD031ACD9}" dt="2022-10-15T10:15:08.182" v="1296" actId="1076"/>
          <ac:picMkLst>
            <pc:docMk/>
            <pc:sldMk cId="730564530" sldId="267"/>
            <ac:picMk id="20" creationId="{DB5835DE-9CBE-D7DB-EF95-CAC4DAB5133C}"/>
          </ac:picMkLst>
        </pc:picChg>
        <pc:picChg chg="add mod">
          <ac:chgData name="yeforest.oh@gmail.com" userId="2ff5a1bd4de0921f" providerId="LiveId" clId="{7AB1894A-01CC-46B9-AFA8-2E6AD031ACD9}" dt="2022-10-15T10:15:04.654" v="1295" actId="1076"/>
          <ac:picMkLst>
            <pc:docMk/>
            <pc:sldMk cId="730564530" sldId="267"/>
            <ac:picMk id="21" creationId="{14E9BE38-3BAD-C2F5-8EB3-DD82A2FB6B32}"/>
          </ac:picMkLst>
        </pc:picChg>
      </pc:sldChg>
      <pc:sldChg chg="addSp delSp modSp mod">
        <pc:chgData name="yeforest.oh@gmail.com" userId="2ff5a1bd4de0921f" providerId="LiveId" clId="{7AB1894A-01CC-46B9-AFA8-2E6AD031ACD9}" dt="2022-10-15T07:42:55.179" v="987" actId="208"/>
        <pc:sldMkLst>
          <pc:docMk/>
          <pc:sldMk cId="3170228490" sldId="268"/>
        </pc:sldMkLst>
        <pc:spChg chg="add mod">
          <ac:chgData name="yeforest.oh@gmail.com" userId="2ff5a1bd4de0921f" providerId="LiveId" clId="{7AB1894A-01CC-46B9-AFA8-2E6AD031ACD9}" dt="2022-10-15T07:23:40.864" v="573" actId="207"/>
          <ac:spMkLst>
            <pc:docMk/>
            <pc:sldMk cId="3170228490" sldId="268"/>
            <ac:spMk id="32" creationId="{151F0548-8CF2-6F85-2C02-D017A8FDE90B}"/>
          </ac:spMkLst>
        </pc:spChg>
        <pc:spChg chg="add del mod">
          <ac:chgData name="yeforest.oh@gmail.com" userId="2ff5a1bd4de0921f" providerId="LiveId" clId="{7AB1894A-01CC-46B9-AFA8-2E6AD031ACD9}" dt="2022-10-15T05:46:08.015" v="76" actId="767"/>
          <ac:spMkLst>
            <pc:docMk/>
            <pc:sldMk cId="3170228490" sldId="268"/>
            <ac:spMk id="33" creationId="{0B3A3BA1-FF31-71EE-2784-DAE0B9177E65}"/>
          </ac:spMkLst>
        </pc:spChg>
        <pc:spChg chg="add del mod">
          <ac:chgData name="yeforest.oh@gmail.com" userId="2ff5a1bd4de0921f" providerId="LiveId" clId="{7AB1894A-01CC-46B9-AFA8-2E6AD031ACD9}" dt="2022-10-15T05:49:47.715" v="160"/>
          <ac:spMkLst>
            <pc:docMk/>
            <pc:sldMk cId="3170228490" sldId="268"/>
            <ac:spMk id="36" creationId="{6CE7D42F-E042-F024-5253-DD0DEBD2160E}"/>
          </ac:spMkLst>
        </pc:spChg>
        <pc:spChg chg="add mod">
          <ac:chgData name="yeforest.oh@gmail.com" userId="2ff5a1bd4de0921f" providerId="LiveId" clId="{7AB1894A-01CC-46B9-AFA8-2E6AD031ACD9}" dt="2022-10-15T07:23:34.085" v="572" actId="207"/>
          <ac:spMkLst>
            <pc:docMk/>
            <pc:sldMk cId="3170228490" sldId="268"/>
            <ac:spMk id="37" creationId="{6B8B891B-9AFA-72CE-CE0D-EBB8F8EC634F}"/>
          </ac:spMkLst>
        </pc:spChg>
        <pc:spChg chg="add mod">
          <ac:chgData name="yeforest.oh@gmail.com" userId="2ff5a1bd4de0921f" providerId="LiveId" clId="{7AB1894A-01CC-46B9-AFA8-2E6AD031ACD9}" dt="2022-10-15T07:42:29.990" v="983" actId="208"/>
          <ac:spMkLst>
            <pc:docMk/>
            <pc:sldMk cId="3170228490" sldId="268"/>
            <ac:spMk id="38" creationId="{028CF32A-30E1-20D1-F606-1FD69A7A2B5A}"/>
          </ac:spMkLst>
        </pc:spChg>
        <pc:spChg chg="add mod">
          <ac:chgData name="yeforest.oh@gmail.com" userId="2ff5a1bd4de0921f" providerId="LiveId" clId="{7AB1894A-01CC-46B9-AFA8-2E6AD031ACD9}" dt="2022-10-15T07:42:55.179" v="987" actId="208"/>
          <ac:spMkLst>
            <pc:docMk/>
            <pc:sldMk cId="3170228490" sldId="268"/>
            <ac:spMk id="39" creationId="{EBE69431-1680-1C80-5615-DD92195D36C0}"/>
          </ac:spMkLst>
        </pc:spChg>
        <pc:picChg chg="mod">
          <ac:chgData name="yeforest.oh@gmail.com" userId="2ff5a1bd4de0921f" providerId="LiveId" clId="{7AB1894A-01CC-46B9-AFA8-2E6AD031ACD9}" dt="2022-10-15T05:38:48.419" v="1" actId="1076"/>
          <ac:picMkLst>
            <pc:docMk/>
            <pc:sldMk cId="3170228490" sldId="268"/>
            <ac:picMk id="17" creationId="{6FDF3DAE-9700-CE89-D49B-A0BE1334636C}"/>
          </ac:picMkLst>
        </pc:picChg>
        <pc:picChg chg="mod">
          <ac:chgData name="yeforest.oh@gmail.com" userId="2ff5a1bd4de0921f" providerId="LiveId" clId="{7AB1894A-01CC-46B9-AFA8-2E6AD031ACD9}" dt="2022-10-15T05:45:01.850" v="41" actId="14100"/>
          <ac:picMkLst>
            <pc:docMk/>
            <pc:sldMk cId="3170228490" sldId="268"/>
            <ac:picMk id="20" creationId="{A44A063A-4636-3C33-32A3-DC38ED50D378}"/>
          </ac:picMkLst>
        </pc:picChg>
        <pc:picChg chg="add mod">
          <ac:chgData name="yeforest.oh@gmail.com" userId="2ff5a1bd4de0921f" providerId="LiveId" clId="{7AB1894A-01CC-46B9-AFA8-2E6AD031ACD9}" dt="2022-10-15T05:44:46.433" v="38" actId="1076"/>
          <ac:picMkLst>
            <pc:docMk/>
            <pc:sldMk cId="3170228490" sldId="268"/>
            <ac:picMk id="27" creationId="{8B4DA8CD-8279-AB61-8D5E-7983543EFAE6}"/>
          </ac:picMkLst>
        </pc:picChg>
        <pc:picChg chg="add del">
          <ac:chgData name="yeforest.oh@gmail.com" userId="2ff5a1bd4de0921f" providerId="LiveId" clId="{7AB1894A-01CC-46B9-AFA8-2E6AD031ACD9}" dt="2022-10-15T05:46:12.767" v="78" actId="22"/>
          <ac:picMkLst>
            <pc:docMk/>
            <pc:sldMk cId="3170228490" sldId="268"/>
            <ac:picMk id="35" creationId="{3EB9DBB3-B15D-BEAD-243A-6E11E6C1CF5E}"/>
          </ac:picMkLst>
        </pc:picChg>
        <pc:cxnChg chg="add mod">
          <ac:chgData name="yeforest.oh@gmail.com" userId="2ff5a1bd4de0921f" providerId="LiveId" clId="{7AB1894A-01CC-46B9-AFA8-2E6AD031ACD9}" dt="2022-10-15T05:45:16.755" v="43" actId="14100"/>
          <ac:cxnSpMkLst>
            <pc:docMk/>
            <pc:sldMk cId="3170228490" sldId="268"/>
            <ac:cxnSpMk id="22" creationId="{9334F419-B744-982C-EAD8-4DC0051928A8}"/>
          </ac:cxnSpMkLst>
        </pc:cxnChg>
        <pc:cxnChg chg="add mod">
          <ac:chgData name="yeforest.oh@gmail.com" userId="2ff5a1bd4de0921f" providerId="LiveId" clId="{7AB1894A-01CC-46B9-AFA8-2E6AD031ACD9}" dt="2022-10-15T05:44:37.533" v="35" actId="14100"/>
          <ac:cxnSpMkLst>
            <pc:docMk/>
            <pc:sldMk cId="3170228490" sldId="268"/>
            <ac:cxnSpMk id="25" creationId="{7F8A3FFB-C859-2CB9-C046-D3DEE99FAD19}"/>
          </ac:cxnSpMkLst>
        </pc:cxnChg>
      </pc:sldChg>
      <pc:sldChg chg="addSp modSp mod">
        <pc:chgData name="yeforest.oh@gmail.com" userId="2ff5a1bd4de0921f" providerId="LiveId" clId="{7AB1894A-01CC-46B9-AFA8-2E6AD031ACD9}" dt="2022-10-15T07:21:45.037" v="567" actId="1037"/>
        <pc:sldMkLst>
          <pc:docMk/>
          <pc:sldMk cId="3549973329" sldId="269"/>
        </pc:sldMkLst>
        <pc:picChg chg="add mod">
          <ac:chgData name="yeforest.oh@gmail.com" userId="2ff5a1bd4de0921f" providerId="LiveId" clId="{7AB1894A-01CC-46B9-AFA8-2E6AD031ACD9}" dt="2022-10-15T07:21:21.700" v="555" actId="1076"/>
          <ac:picMkLst>
            <pc:docMk/>
            <pc:sldMk cId="3549973329" sldId="269"/>
            <ac:picMk id="16" creationId="{F8C8620D-BBC4-47F6-177B-7C2FF6433A27}"/>
          </ac:picMkLst>
        </pc:picChg>
        <pc:picChg chg="add mod">
          <ac:chgData name="yeforest.oh@gmail.com" userId="2ff5a1bd4de0921f" providerId="LiveId" clId="{7AB1894A-01CC-46B9-AFA8-2E6AD031ACD9}" dt="2022-10-15T07:21:21.700" v="555" actId="1076"/>
          <ac:picMkLst>
            <pc:docMk/>
            <pc:sldMk cId="3549973329" sldId="269"/>
            <ac:picMk id="19" creationId="{17D4BB5C-87A3-8EEE-3133-49E0A77EB482}"/>
          </ac:picMkLst>
        </pc:picChg>
        <pc:picChg chg="add mod">
          <ac:chgData name="yeforest.oh@gmail.com" userId="2ff5a1bd4de0921f" providerId="LiveId" clId="{7AB1894A-01CC-46B9-AFA8-2E6AD031ACD9}" dt="2022-10-15T07:21:45.037" v="567" actId="1037"/>
          <ac:picMkLst>
            <pc:docMk/>
            <pc:sldMk cId="3549973329" sldId="269"/>
            <ac:picMk id="21" creationId="{48FD5221-3988-3370-4CBC-E79134179C29}"/>
          </ac:picMkLst>
        </pc:picChg>
      </pc:sldChg>
      <pc:sldChg chg="addSp delSp modSp mod">
        <pc:chgData name="yeforest.oh@gmail.com" userId="2ff5a1bd4de0921f" providerId="LiveId" clId="{7AB1894A-01CC-46B9-AFA8-2E6AD031ACD9}" dt="2022-10-15T10:17:27.903" v="1319" actId="1076"/>
        <pc:sldMkLst>
          <pc:docMk/>
          <pc:sldMk cId="4060106619" sldId="270"/>
        </pc:sldMkLst>
        <pc:spChg chg="del">
          <ac:chgData name="yeforest.oh@gmail.com" userId="2ff5a1bd4de0921f" providerId="LiveId" clId="{7AB1894A-01CC-46B9-AFA8-2E6AD031ACD9}" dt="2022-10-15T07:07:18.851" v="475" actId="478"/>
          <ac:spMkLst>
            <pc:docMk/>
            <pc:sldMk cId="4060106619" sldId="270"/>
            <ac:spMk id="15" creationId="{37950380-7AE2-FCDB-A879-E7049DB4040D}"/>
          </ac:spMkLst>
        </pc:spChg>
        <pc:picChg chg="add mod">
          <ac:chgData name="yeforest.oh@gmail.com" userId="2ff5a1bd4de0921f" providerId="LiveId" clId="{7AB1894A-01CC-46B9-AFA8-2E6AD031ACD9}" dt="2022-10-15T10:17:27.903" v="1319" actId="1076"/>
          <ac:picMkLst>
            <pc:docMk/>
            <pc:sldMk cId="4060106619" sldId="270"/>
            <ac:picMk id="17" creationId="{45C3BEA4-5667-210F-3E1C-7C594F806DC6}"/>
          </ac:picMkLst>
        </pc:picChg>
        <pc:picChg chg="add mod">
          <ac:chgData name="yeforest.oh@gmail.com" userId="2ff5a1bd4de0921f" providerId="LiveId" clId="{7AB1894A-01CC-46B9-AFA8-2E6AD031ACD9}" dt="2022-10-15T07:19:32.873" v="506" actId="1035"/>
          <ac:picMkLst>
            <pc:docMk/>
            <pc:sldMk cId="4060106619" sldId="270"/>
            <ac:picMk id="19" creationId="{71F59D41-917D-F382-2ADC-4154C4BEB486}"/>
          </ac:picMkLst>
        </pc:picChg>
        <pc:picChg chg="add mod">
          <ac:chgData name="yeforest.oh@gmail.com" userId="2ff5a1bd4de0921f" providerId="LiveId" clId="{7AB1894A-01CC-46B9-AFA8-2E6AD031ACD9}" dt="2022-10-15T07:19:32.873" v="506" actId="1035"/>
          <ac:picMkLst>
            <pc:docMk/>
            <pc:sldMk cId="4060106619" sldId="270"/>
            <ac:picMk id="20" creationId="{D8FBE449-0925-D596-774E-B704E4597A2D}"/>
          </ac:picMkLst>
        </pc:picChg>
      </pc:sldChg>
      <pc:sldChg chg="addSp delSp modSp mod">
        <pc:chgData name="yeforest.oh@gmail.com" userId="2ff5a1bd4de0921f" providerId="LiveId" clId="{7AB1894A-01CC-46B9-AFA8-2E6AD031ACD9}" dt="2022-10-15T07:41:24.669" v="977" actId="693"/>
        <pc:sldMkLst>
          <pc:docMk/>
          <pc:sldMk cId="1231168882" sldId="271"/>
        </pc:sldMkLst>
        <pc:spChg chg="add mod ord">
          <ac:chgData name="yeforest.oh@gmail.com" userId="2ff5a1bd4de0921f" providerId="LiveId" clId="{7AB1894A-01CC-46B9-AFA8-2E6AD031ACD9}" dt="2022-10-15T07:38:17.148" v="967" actId="1076"/>
          <ac:spMkLst>
            <pc:docMk/>
            <pc:sldMk cId="1231168882" sldId="271"/>
            <ac:spMk id="19" creationId="{529C4A59-14F4-3494-D860-8E3626D36D70}"/>
          </ac:spMkLst>
        </pc:spChg>
        <pc:spChg chg="add mod">
          <ac:chgData name="yeforest.oh@gmail.com" userId="2ff5a1bd4de0921f" providerId="LiveId" clId="{7AB1894A-01CC-46B9-AFA8-2E6AD031ACD9}" dt="2022-10-15T07:41:24.669" v="977" actId="693"/>
          <ac:spMkLst>
            <pc:docMk/>
            <pc:sldMk cId="1231168882" sldId="271"/>
            <ac:spMk id="24" creationId="{7DE1C809-AFB9-CF5D-7B73-7DEB509B25A8}"/>
          </ac:spMkLst>
        </pc:spChg>
        <pc:picChg chg="add mod">
          <ac:chgData name="yeforest.oh@gmail.com" userId="2ff5a1bd4de0921f" providerId="LiveId" clId="{7AB1894A-01CC-46B9-AFA8-2E6AD031ACD9}" dt="2022-10-15T07:33:46.280" v="933" actId="14100"/>
          <ac:picMkLst>
            <pc:docMk/>
            <pc:sldMk cId="1231168882" sldId="271"/>
            <ac:picMk id="16" creationId="{901F5602-7183-0A5A-B283-E79946B4A9E3}"/>
          </ac:picMkLst>
        </pc:picChg>
        <pc:picChg chg="add del mod">
          <ac:chgData name="yeforest.oh@gmail.com" userId="2ff5a1bd4de0921f" providerId="LiveId" clId="{7AB1894A-01CC-46B9-AFA8-2E6AD031ACD9}" dt="2022-10-15T07:37:03.812" v="938" actId="478"/>
          <ac:picMkLst>
            <pc:docMk/>
            <pc:sldMk cId="1231168882" sldId="271"/>
            <ac:picMk id="17" creationId="{4F6CB1FC-B6C6-8FEB-A8EE-847E2A9753E2}"/>
          </ac:picMkLst>
        </pc:picChg>
        <pc:picChg chg="add mod">
          <ac:chgData name="yeforest.oh@gmail.com" userId="2ff5a1bd4de0921f" providerId="LiveId" clId="{7AB1894A-01CC-46B9-AFA8-2E6AD031ACD9}" dt="2022-10-15T07:37:47.322" v="964" actId="1037"/>
          <ac:picMkLst>
            <pc:docMk/>
            <pc:sldMk cId="1231168882" sldId="271"/>
            <ac:picMk id="21" creationId="{E2EA933C-F7BE-F5E1-BC82-922084BC9600}"/>
          </ac:picMkLst>
        </pc:picChg>
        <pc:picChg chg="add mod">
          <ac:chgData name="yeforest.oh@gmail.com" userId="2ff5a1bd4de0921f" providerId="LiveId" clId="{7AB1894A-01CC-46B9-AFA8-2E6AD031ACD9}" dt="2022-10-15T07:41:00.191" v="973" actId="1076"/>
          <ac:picMkLst>
            <pc:docMk/>
            <pc:sldMk cId="1231168882" sldId="271"/>
            <ac:picMk id="23" creationId="{DA37691B-8E7C-05D3-7A7D-4D3A23E36918}"/>
          </ac:picMkLst>
        </pc:picChg>
      </pc:sldChg>
      <pc:sldChg chg="addSp modSp mod">
        <pc:chgData name="yeforest.oh@gmail.com" userId="2ff5a1bd4de0921f" providerId="LiveId" clId="{7AB1894A-01CC-46B9-AFA8-2E6AD031ACD9}" dt="2022-10-15T07:46:48.976" v="1020" actId="693"/>
        <pc:sldMkLst>
          <pc:docMk/>
          <pc:sldMk cId="4218786305" sldId="272"/>
        </pc:sldMkLst>
        <pc:spChg chg="add mod">
          <ac:chgData name="yeforest.oh@gmail.com" userId="2ff5a1bd4de0921f" providerId="LiveId" clId="{7AB1894A-01CC-46B9-AFA8-2E6AD031ACD9}" dt="2022-10-15T07:46:48.976" v="1020" actId="693"/>
          <ac:spMkLst>
            <pc:docMk/>
            <pc:sldMk cId="4218786305" sldId="272"/>
            <ac:spMk id="20" creationId="{B6E79493-BC7C-CFD6-3BDE-C5AB6E3B3E6E}"/>
          </ac:spMkLst>
        </pc:spChg>
        <pc:picChg chg="add mod">
          <ac:chgData name="yeforest.oh@gmail.com" userId="2ff5a1bd4de0921f" providerId="LiveId" clId="{7AB1894A-01CC-46B9-AFA8-2E6AD031ACD9}" dt="2022-10-15T06:07:32.827" v="283" actId="1076"/>
          <ac:picMkLst>
            <pc:docMk/>
            <pc:sldMk cId="4218786305" sldId="272"/>
            <ac:picMk id="16" creationId="{0B58A145-1386-584E-6FC3-B8EFCE855BD9}"/>
          </ac:picMkLst>
        </pc:picChg>
        <pc:picChg chg="add mod">
          <ac:chgData name="yeforest.oh@gmail.com" userId="2ff5a1bd4de0921f" providerId="LiveId" clId="{7AB1894A-01CC-46B9-AFA8-2E6AD031ACD9}" dt="2022-10-15T06:12:54.306" v="344" actId="1076"/>
          <ac:picMkLst>
            <pc:docMk/>
            <pc:sldMk cId="4218786305" sldId="272"/>
            <ac:picMk id="19" creationId="{95A0BFAA-1D2A-E55F-16EA-982F141B7053}"/>
          </ac:picMkLst>
        </pc:picChg>
      </pc:sldChg>
      <pc:sldChg chg="addSp delSp modSp mod">
        <pc:chgData name="yeforest.oh@gmail.com" userId="2ff5a1bd4de0921f" providerId="LiveId" clId="{7AB1894A-01CC-46B9-AFA8-2E6AD031ACD9}" dt="2022-10-15T07:46:01.681" v="1016" actId="1037"/>
        <pc:sldMkLst>
          <pc:docMk/>
          <pc:sldMk cId="389898270" sldId="273"/>
        </pc:sldMkLst>
        <pc:spChg chg="add mod">
          <ac:chgData name="yeforest.oh@gmail.com" userId="2ff5a1bd4de0921f" providerId="LiveId" clId="{7AB1894A-01CC-46B9-AFA8-2E6AD031ACD9}" dt="2022-10-15T07:44:37.070" v="993" actId="693"/>
          <ac:spMkLst>
            <pc:docMk/>
            <pc:sldMk cId="389898270" sldId="273"/>
            <ac:spMk id="36" creationId="{78B0C89B-16A3-5AF9-5BA8-2C9757E2FB64}"/>
          </ac:spMkLst>
        </pc:spChg>
        <pc:spChg chg="add mod">
          <ac:chgData name="yeforest.oh@gmail.com" userId="2ff5a1bd4de0921f" providerId="LiveId" clId="{7AB1894A-01CC-46B9-AFA8-2E6AD031ACD9}" dt="2022-10-15T07:44:57.245" v="997" actId="693"/>
          <ac:spMkLst>
            <pc:docMk/>
            <pc:sldMk cId="389898270" sldId="273"/>
            <ac:spMk id="37" creationId="{7CBF31E2-79A5-F9AB-800E-DF8B9C47F0DF}"/>
          </ac:spMkLst>
        </pc:spChg>
        <pc:spChg chg="add mod">
          <ac:chgData name="yeforest.oh@gmail.com" userId="2ff5a1bd4de0921f" providerId="LiveId" clId="{7AB1894A-01CC-46B9-AFA8-2E6AD031ACD9}" dt="2022-10-15T07:45:26.132" v="1001" actId="693"/>
          <ac:spMkLst>
            <pc:docMk/>
            <pc:sldMk cId="389898270" sldId="273"/>
            <ac:spMk id="38" creationId="{0688493B-5D37-9479-E2AB-7D8287924FF2}"/>
          </ac:spMkLst>
        </pc:spChg>
        <pc:spChg chg="add mod">
          <ac:chgData name="yeforest.oh@gmail.com" userId="2ff5a1bd4de0921f" providerId="LiveId" clId="{7AB1894A-01CC-46B9-AFA8-2E6AD031ACD9}" dt="2022-10-15T07:45:41.210" v="1006" actId="14100"/>
          <ac:spMkLst>
            <pc:docMk/>
            <pc:sldMk cId="389898270" sldId="273"/>
            <ac:spMk id="39" creationId="{F6FC08F7-BA8F-223C-8D9F-2A3E1F669CD0}"/>
          </ac:spMkLst>
        </pc:spChg>
        <pc:spChg chg="add mod">
          <ac:chgData name="yeforest.oh@gmail.com" userId="2ff5a1bd4de0921f" providerId="LiveId" clId="{7AB1894A-01CC-46B9-AFA8-2E6AD031ACD9}" dt="2022-10-15T07:46:01.681" v="1016" actId="1037"/>
          <ac:spMkLst>
            <pc:docMk/>
            <pc:sldMk cId="389898270" sldId="273"/>
            <ac:spMk id="40" creationId="{1D8ECA4A-A1E7-B629-D21E-93D6D1054649}"/>
          </ac:spMkLst>
        </pc:spChg>
        <pc:picChg chg="add mod ord">
          <ac:chgData name="yeforest.oh@gmail.com" userId="2ff5a1bd4de0921f" providerId="LiveId" clId="{7AB1894A-01CC-46B9-AFA8-2E6AD031ACD9}" dt="2022-10-15T07:44:24.896" v="991" actId="167"/>
          <ac:picMkLst>
            <pc:docMk/>
            <pc:sldMk cId="389898270" sldId="273"/>
            <ac:picMk id="16" creationId="{AD1AB3DE-67F7-53C6-AE85-AAA77BC661DD}"/>
          </ac:picMkLst>
        </pc:picChg>
        <pc:picChg chg="add del mod">
          <ac:chgData name="yeforest.oh@gmail.com" userId="2ff5a1bd4de0921f" providerId="LiveId" clId="{7AB1894A-01CC-46B9-AFA8-2E6AD031ACD9}" dt="2022-10-15T05:58:17.607" v="218" actId="478"/>
          <ac:picMkLst>
            <pc:docMk/>
            <pc:sldMk cId="389898270" sldId="273"/>
            <ac:picMk id="19" creationId="{B93069F7-5F97-0917-484C-D8FB80BFDF89}"/>
          </ac:picMkLst>
        </pc:picChg>
        <pc:picChg chg="add mod">
          <ac:chgData name="yeforest.oh@gmail.com" userId="2ff5a1bd4de0921f" providerId="LiveId" clId="{7AB1894A-01CC-46B9-AFA8-2E6AD031ACD9}" dt="2022-10-15T06:02:19.495" v="248" actId="14100"/>
          <ac:picMkLst>
            <pc:docMk/>
            <pc:sldMk cId="389898270" sldId="273"/>
            <ac:picMk id="21" creationId="{93539A03-9144-3AC1-1EEB-382357CDB57A}"/>
          </ac:picMkLst>
        </pc:picChg>
        <pc:picChg chg="add mod">
          <ac:chgData name="yeforest.oh@gmail.com" userId="2ff5a1bd4de0921f" providerId="LiveId" clId="{7AB1894A-01CC-46B9-AFA8-2E6AD031ACD9}" dt="2022-10-15T06:11:35.240" v="321" actId="14100"/>
          <ac:picMkLst>
            <pc:docMk/>
            <pc:sldMk cId="389898270" sldId="273"/>
            <ac:picMk id="23" creationId="{01A62731-DCBB-4684-127E-D4B7E9DDB63F}"/>
          </ac:picMkLst>
        </pc:picChg>
        <pc:picChg chg="add mod">
          <ac:chgData name="yeforest.oh@gmail.com" userId="2ff5a1bd4de0921f" providerId="LiveId" clId="{7AB1894A-01CC-46B9-AFA8-2E6AD031ACD9}" dt="2022-10-15T06:12:43.613" v="343" actId="14100"/>
          <ac:picMkLst>
            <pc:docMk/>
            <pc:sldMk cId="389898270" sldId="273"/>
            <ac:picMk id="25" creationId="{E9A5D558-F675-7334-713D-A309972F804D}"/>
          </ac:picMkLst>
        </pc:picChg>
        <pc:picChg chg="add del">
          <ac:chgData name="yeforest.oh@gmail.com" userId="2ff5a1bd4de0921f" providerId="LiveId" clId="{7AB1894A-01CC-46B9-AFA8-2E6AD031ACD9}" dt="2022-10-15T06:00:19.726" v="232" actId="478"/>
          <ac:picMkLst>
            <pc:docMk/>
            <pc:sldMk cId="389898270" sldId="273"/>
            <ac:picMk id="27" creationId="{A51C2A08-A116-A889-6682-62B8DF307859}"/>
          </ac:picMkLst>
        </pc:picChg>
        <pc:picChg chg="add mod">
          <ac:chgData name="yeforest.oh@gmail.com" userId="2ff5a1bd4de0921f" providerId="LiveId" clId="{7AB1894A-01CC-46B9-AFA8-2E6AD031ACD9}" dt="2022-10-15T07:22:38.979" v="570" actId="1076"/>
          <ac:picMkLst>
            <pc:docMk/>
            <pc:sldMk cId="389898270" sldId="273"/>
            <ac:picMk id="28" creationId="{C5115ACD-CE92-7035-33F3-CC54BAA36B9C}"/>
          </ac:picMkLst>
        </pc:picChg>
        <pc:picChg chg="add mod">
          <ac:chgData name="yeforest.oh@gmail.com" userId="2ff5a1bd4de0921f" providerId="LiveId" clId="{7AB1894A-01CC-46B9-AFA8-2E6AD031ACD9}" dt="2022-10-15T06:12:40.501" v="342" actId="14100"/>
          <ac:picMkLst>
            <pc:docMk/>
            <pc:sldMk cId="389898270" sldId="273"/>
            <ac:picMk id="30" creationId="{5E02E237-8525-A1A3-0BEA-544D25B33438}"/>
          </ac:picMkLst>
        </pc:picChg>
        <pc:cxnChg chg="add del">
          <ac:chgData name="yeforest.oh@gmail.com" userId="2ff5a1bd4de0921f" providerId="LiveId" clId="{7AB1894A-01CC-46B9-AFA8-2E6AD031ACD9}" dt="2022-10-15T06:10:43.071" v="313" actId="478"/>
          <ac:cxnSpMkLst>
            <pc:docMk/>
            <pc:sldMk cId="389898270" sldId="273"/>
            <ac:cxnSpMk id="32" creationId="{DB2BF9C7-2493-E6EE-B09E-95AB9282BBC2}"/>
          </ac:cxnSpMkLst>
        </pc:cxnChg>
        <pc:cxnChg chg="add mod">
          <ac:chgData name="yeforest.oh@gmail.com" userId="2ff5a1bd4de0921f" providerId="LiveId" clId="{7AB1894A-01CC-46B9-AFA8-2E6AD031ACD9}" dt="2022-10-15T07:44:16.921" v="990" actId="1076"/>
          <ac:cxnSpMkLst>
            <pc:docMk/>
            <pc:sldMk cId="389898270" sldId="273"/>
            <ac:cxnSpMk id="34" creationId="{ADCD93F3-8230-080D-E6CA-9C9C913C6374}"/>
          </ac:cxnSpMkLst>
        </pc:cxnChg>
      </pc:sldChg>
      <pc:sldChg chg="addSp delSp modSp mod">
        <pc:chgData name="yeforest.oh@gmail.com" userId="2ff5a1bd4de0921f" providerId="LiveId" clId="{7AB1894A-01CC-46B9-AFA8-2E6AD031ACD9}" dt="2022-10-15T06:19:15.458" v="414" actId="1076"/>
        <pc:sldMkLst>
          <pc:docMk/>
          <pc:sldMk cId="3063912496" sldId="274"/>
        </pc:sldMkLst>
        <pc:spChg chg="del">
          <ac:chgData name="yeforest.oh@gmail.com" userId="2ff5a1bd4de0921f" providerId="LiveId" clId="{7AB1894A-01CC-46B9-AFA8-2E6AD031ACD9}" dt="2022-10-15T06:14:55.910" v="349" actId="478"/>
          <ac:spMkLst>
            <pc:docMk/>
            <pc:sldMk cId="3063912496" sldId="274"/>
            <ac:spMk id="15" creationId="{2A57DB76-B2F9-F670-D8C2-94FE3E5CD7E9}"/>
          </ac:spMkLst>
        </pc:spChg>
        <pc:spChg chg="add mod">
          <ac:chgData name="yeforest.oh@gmail.com" userId="2ff5a1bd4de0921f" providerId="LiveId" clId="{7AB1894A-01CC-46B9-AFA8-2E6AD031ACD9}" dt="2022-10-15T06:17:40.096" v="378" actId="14100"/>
          <ac:spMkLst>
            <pc:docMk/>
            <pc:sldMk cId="3063912496" sldId="274"/>
            <ac:spMk id="19" creationId="{5B6F8916-A039-FE0F-2F5A-B8B30F42F84D}"/>
          </ac:spMkLst>
        </pc:spChg>
        <pc:spChg chg="add mod">
          <ac:chgData name="yeforest.oh@gmail.com" userId="2ff5a1bd4de0921f" providerId="LiveId" clId="{7AB1894A-01CC-46B9-AFA8-2E6AD031ACD9}" dt="2022-10-15T06:19:15.458" v="414" actId="1076"/>
          <ac:spMkLst>
            <pc:docMk/>
            <pc:sldMk cId="3063912496" sldId="274"/>
            <ac:spMk id="29" creationId="{B02717E7-031E-AE8F-6867-2215A19E4A3D}"/>
          </ac:spMkLst>
        </pc:spChg>
        <pc:picChg chg="add mod">
          <ac:chgData name="yeforest.oh@gmail.com" userId="2ff5a1bd4de0921f" providerId="LiveId" clId="{7AB1894A-01CC-46B9-AFA8-2E6AD031ACD9}" dt="2022-10-15T06:17:27.505" v="366" actId="1076"/>
          <ac:picMkLst>
            <pc:docMk/>
            <pc:sldMk cId="3063912496" sldId="274"/>
            <ac:picMk id="17" creationId="{C407119A-B8F2-56C1-BFE4-0F39FF55D7A3}"/>
          </ac:picMkLst>
        </pc:picChg>
        <pc:cxnChg chg="add del mod">
          <ac:chgData name="yeforest.oh@gmail.com" userId="2ff5a1bd4de0921f" providerId="LiveId" clId="{7AB1894A-01CC-46B9-AFA8-2E6AD031ACD9}" dt="2022-10-15T06:18:47.455" v="385" actId="478"/>
          <ac:cxnSpMkLst>
            <pc:docMk/>
            <pc:sldMk cId="3063912496" sldId="274"/>
            <ac:cxnSpMk id="21" creationId="{BDE19B1D-71D2-BE64-A06A-CCFEC5411C14}"/>
          </ac:cxnSpMkLst>
        </pc:cxnChg>
        <pc:cxnChg chg="add del">
          <ac:chgData name="yeforest.oh@gmail.com" userId="2ff5a1bd4de0921f" providerId="LiveId" clId="{7AB1894A-01CC-46B9-AFA8-2E6AD031ACD9}" dt="2022-10-15T06:19:00.533" v="387" actId="478"/>
          <ac:cxnSpMkLst>
            <pc:docMk/>
            <pc:sldMk cId="3063912496" sldId="274"/>
            <ac:cxnSpMk id="28" creationId="{631C9038-2EC8-8F1A-07D7-91632D1CE1BF}"/>
          </ac:cxnSpMkLst>
        </pc:cxnChg>
      </pc:sldChg>
      <pc:sldChg chg="modSp mod">
        <pc:chgData name="yeforest.oh@gmail.com" userId="2ff5a1bd4de0921f" providerId="LiveId" clId="{7AB1894A-01CC-46B9-AFA8-2E6AD031ACD9}" dt="2022-10-15T10:18:05.588" v="1324" actId="1035"/>
        <pc:sldMkLst>
          <pc:docMk/>
          <pc:sldMk cId="1406621534" sldId="281"/>
        </pc:sldMkLst>
        <pc:graphicFrameChg chg="mod">
          <ac:chgData name="yeforest.oh@gmail.com" userId="2ff5a1bd4de0921f" providerId="LiveId" clId="{7AB1894A-01CC-46B9-AFA8-2E6AD031ACD9}" dt="2022-10-15T10:18:05.588" v="1324" actId="1035"/>
          <ac:graphicFrameMkLst>
            <pc:docMk/>
            <pc:sldMk cId="1406621534" sldId="281"/>
            <ac:graphicFrameMk id="10" creationId="{31DB9AC5-64F1-1B7E-1562-6D329B7CB964}"/>
          </ac:graphicFrameMkLst>
        </pc:graphicFrameChg>
        <pc:graphicFrameChg chg="mod">
          <ac:chgData name="yeforest.oh@gmail.com" userId="2ff5a1bd4de0921f" providerId="LiveId" clId="{7AB1894A-01CC-46B9-AFA8-2E6AD031ACD9}" dt="2022-10-15T10:18:05.588" v="1324" actId="1035"/>
          <ac:graphicFrameMkLst>
            <pc:docMk/>
            <pc:sldMk cId="1406621534" sldId="281"/>
            <ac:graphicFrameMk id="13" creationId="{4634F926-0968-6D56-22AA-B238C549129F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8:13.756" v="1328" actId="1035"/>
        <pc:sldMkLst>
          <pc:docMk/>
          <pc:sldMk cId="447121564" sldId="282"/>
        </pc:sldMkLst>
        <pc:graphicFrameChg chg="mod">
          <ac:chgData name="yeforest.oh@gmail.com" userId="2ff5a1bd4de0921f" providerId="LiveId" clId="{7AB1894A-01CC-46B9-AFA8-2E6AD031ACD9}" dt="2022-10-15T10:18:13.756" v="1328" actId="1035"/>
          <ac:graphicFrameMkLst>
            <pc:docMk/>
            <pc:sldMk cId="447121564" sldId="282"/>
            <ac:graphicFrameMk id="10" creationId="{E7256A8C-165A-3AB0-583B-0AB0BC34545B}"/>
          </ac:graphicFrameMkLst>
        </pc:graphicFrameChg>
        <pc:graphicFrameChg chg="mod">
          <ac:chgData name="yeforest.oh@gmail.com" userId="2ff5a1bd4de0921f" providerId="LiveId" clId="{7AB1894A-01CC-46B9-AFA8-2E6AD031ACD9}" dt="2022-10-15T10:18:13.756" v="1328" actId="1035"/>
          <ac:graphicFrameMkLst>
            <pc:docMk/>
            <pc:sldMk cId="447121564" sldId="282"/>
            <ac:graphicFrameMk id="13" creationId="{D7C33D0A-F6B5-B29F-8C1B-4420394336C7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8:27.102" v="1336" actId="1035"/>
        <pc:sldMkLst>
          <pc:docMk/>
          <pc:sldMk cId="1537601872" sldId="283"/>
        </pc:sldMkLst>
        <pc:graphicFrameChg chg="mod">
          <ac:chgData name="yeforest.oh@gmail.com" userId="2ff5a1bd4de0921f" providerId="LiveId" clId="{7AB1894A-01CC-46B9-AFA8-2E6AD031ACD9}" dt="2022-10-15T10:18:27.102" v="1336" actId="1035"/>
          <ac:graphicFrameMkLst>
            <pc:docMk/>
            <pc:sldMk cId="1537601872" sldId="283"/>
            <ac:graphicFrameMk id="7" creationId="{BD8C6F95-C1B0-F151-E5E5-404BA4B8C5DA}"/>
          </ac:graphicFrameMkLst>
        </pc:graphicFrameChg>
        <pc:graphicFrameChg chg="mod">
          <ac:chgData name="yeforest.oh@gmail.com" userId="2ff5a1bd4de0921f" providerId="LiveId" clId="{7AB1894A-01CC-46B9-AFA8-2E6AD031ACD9}" dt="2022-10-15T10:18:27.102" v="1336" actId="1035"/>
          <ac:graphicFrameMkLst>
            <pc:docMk/>
            <pc:sldMk cId="1537601872" sldId="283"/>
            <ac:graphicFrameMk id="9" creationId="{0FC9D198-9AE2-C745-CB6C-BE76D9927BC9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8:20.079" v="1332" actId="1035"/>
        <pc:sldMkLst>
          <pc:docMk/>
          <pc:sldMk cId="2626921800" sldId="284"/>
        </pc:sldMkLst>
        <pc:graphicFrameChg chg="mod">
          <ac:chgData name="yeforest.oh@gmail.com" userId="2ff5a1bd4de0921f" providerId="LiveId" clId="{7AB1894A-01CC-46B9-AFA8-2E6AD031ACD9}" dt="2022-10-15T10:18:20.079" v="1332" actId="1035"/>
          <ac:graphicFrameMkLst>
            <pc:docMk/>
            <pc:sldMk cId="2626921800" sldId="284"/>
            <ac:graphicFrameMk id="7" creationId="{DFEB5822-65A2-8F9D-9ECD-3A072CA711A8}"/>
          </ac:graphicFrameMkLst>
        </pc:graphicFrameChg>
        <pc:graphicFrameChg chg="mod">
          <ac:chgData name="yeforest.oh@gmail.com" userId="2ff5a1bd4de0921f" providerId="LiveId" clId="{7AB1894A-01CC-46B9-AFA8-2E6AD031ACD9}" dt="2022-10-15T10:18:20.079" v="1332" actId="1035"/>
          <ac:graphicFrameMkLst>
            <pc:docMk/>
            <pc:sldMk cId="2626921800" sldId="284"/>
            <ac:graphicFrameMk id="9" creationId="{245A070E-95ED-B30C-366E-9DF82C6EC089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8:34.784" v="1343" actId="1036"/>
        <pc:sldMkLst>
          <pc:docMk/>
          <pc:sldMk cId="3269940409" sldId="285"/>
        </pc:sldMkLst>
        <pc:graphicFrameChg chg="mod">
          <ac:chgData name="yeforest.oh@gmail.com" userId="2ff5a1bd4de0921f" providerId="LiveId" clId="{7AB1894A-01CC-46B9-AFA8-2E6AD031ACD9}" dt="2022-10-15T10:18:34.784" v="1343" actId="1036"/>
          <ac:graphicFrameMkLst>
            <pc:docMk/>
            <pc:sldMk cId="3269940409" sldId="285"/>
            <ac:graphicFrameMk id="10" creationId="{BBF98DDF-06D9-2C18-6BBB-E977653A056E}"/>
          </ac:graphicFrameMkLst>
        </pc:graphicFrameChg>
        <pc:graphicFrameChg chg="mod">
          <ac:chgData name="yeforest.oh@gmail.com" userId="2ff5a1bd4de0921f" providerId="LiveId" clId="{7AB1894A-01CC-46B9-AFA8-2E6AD031ACD9}" dt="2022-10-15T10:18:34.784" v="1343" actId="1036"/>
          <ac:graphicFrameMkLst>
            <pc:docMk/>
            <pc:sldMk cId="3269940409" sldId="285"/>
            <ac:graphicFrameMk id="13" creationId="{E8780F2F-F73C-EE53-5A7B-07FF07B41F6F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8:47.671" v="1349" actId="1037"/>
        <pc:sldMkLst>
          <pc:docMk/>
          <pc:sldMk cId="3925622941" sldId="286"/>
        </pc:sldMkLst>
        <pc:graphicFrameChg chg="mod">
          <ac:chgData name="yeforest.oh@gmail.com" userId="2ff5a1bd4de0921f" providerId="LiveId" clId="{7AB1894A-01CC-46B9-AFA8-2E6AD031ACD9}" dt="2022-10-15T10:18:47.671" v="1349" actId="1037"/>
          <ac:graphicFrameMkLst>
            <pc:docMk/>
            <pc:sldMk cId="3925622941" sldId="286"/>
            <ac:graphicFrameMk id="7" creationId="{5CC82DFA-AEBD-DE94-450A-8F3E4B7020F0}"/>
          </ac:graphicFrameMkLst>
        </pc:graphicFrameChg>
        <pc:graphicFrameChg chg="mod">
          <ac:chgData name="yeforest.oh@gmail.com" userId="2ff5a1bd4de0921f" providerId="LiveId" clId="{7AB1894A-01CC-46B9-AFA8-2E6AD031ACD9}" dt="2022-10-15T10:18:47.671" v="1349" actId="1037"/>
          <ac:graphicFrameMkLst>
            <pc:docMk/>
            <pc:sldMk cId="3925622941" sldId="286"/>
            <ac:graphicFrameMk id="9" creationId="{FF37AD43-2B87-10E0-FC73-ACDF73FCE02F}"/>
          </ac:graphicFrameMkLst>
        </pc:graphicFrameChg>
      </pc:sldChg>
      <pc:sldChg chg="modSp mod">
        <pc:chgData name="yeforest.oh@gmail.com" userId="2ff5a1bd4de0921f" providerId="LiveId" clId="{7AB1894A-01CC-46B9-AFA8-2E6AD031ACD9}" dt="2022-10-15T10:19:04.026" v="1354" actId="1035"/>
        <pc:sldMkLst>
          <pc:docMk/>
          <pc:sldMk cId="94349357" sldId="287"/>
        </pc:sldMkLst>
        <pc:graphicFrameChg chg="mod">
          <ac:chgData name="yeforest.oh@gmail.com" userId="2ff5a1bd4de0921f" providerId="LiveId" clId="{7AB1894A-01CC-46B9-AFA8-2E6AD031ACD9}" dt="2022-10-15T10:19:04.026" v="1354" actId="1035"/>
          <ac:graphicFrameMkLst>
            <pc:docMk/>
            <pc:sldMk cId="94349357" sldId="287"/>
            <ac:graphicFrameMk id="7" creationId="{63683122-30D4-FEDC-E99B-E3E4FCAC9EE3}"/>
          </ac:graphicFrameMkLst>
        </pc:graphicFrameChg>
      </pc:sldChg>
      <pc:sldChg chg="addSp delSp modSp add del mod setBg">
        <pc:chgData name="yeforest.oh@gmail.com" userId="2ff5a1bd4de0921f" providerId="LiveId" clId="{7AB1894A-01CC-46B9-AFA8-2E6AD031ACD9}" dt="2022-10-15T06:13:01.864" v="345" actId="47"/>
        <pc:sldMkLst>
          <pc:docMk/>
          <pc:sldMk cId="2005718826" sldId="290"/>
        </pc:sldMkLst>
        <pc:picChg chg="add del mod modCrop">
          <ac:chgData name="yeforest.oh@gmail.com" userId="2ff5a1bd4de0921f" providerId="LiveId" clId="{7AB1894A-01CC-46B9-AFA8-2E6AD031ACD9}" dt="2022-10-15T06:01:32.718" v="241" actId="21"/>
          <ac:picMkLst>
            <pc:docMk/>
            <pc:sldMk cId="2005718826" sldId="290"/>
            <ac:picMk id="19" creationId="{B93069F7-5F97-0917-484C-D8FB80BFDF89}"/>
          </ac:picMkLst>
        </pc:picChg>
      </pc:sldChg>
      <pc:sldChg chg="addSp delSp modSp add mod setBg">
        <pc:chgData name="yeforest.oh@gmail.com" userId="2ff5a1bd4de0921f" providerId="LiveId" clId="{7AB1894A-01CC-46B9-AFA8-2E6AD031ACD9}" dt="2022-10-15T08:19:58.381" v="1289"/>
        <pc:sldMkLst>
          <pc:docMk/>
          <pc:sldMk cId="2997961373" sldId="290"/>
        </pc:sldMkLst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272" creationId="{B95C8D94-88B9-5CC7-18ED-D44281154BF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273" creationId="{1D27B50B-682A-066B-FE50-28D1AD8D7FD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279" creationId="{001E15A5-85C7-5017-7467-06858975EE1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285" creationId="{F63CED3C-8875-B29F-3D31-BC9A84AABDA9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296" creationId="{4BAFC25F-FC19-DE0D-9CC9-6967171B96D0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01" creationId="{E086F3B8-79C3-73FE-5F74-6FD0BDA2DC4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06" creationId="{4A28293A-E49C-0A93-9C42-BE0DD4BD79BA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13" creationId="{37B09733-FC06-FCB6-6CC8-E1DC66E5988F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20" creationId="{C9C0DC3B-EE95-9442-E65D-E9A2AE83F941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27" creationId="{50616B07-3480-6F84-7959-11F2C1321C5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34" creationId="{172B1F92-48BF-CB0F-B140-BD3F7B7A8CA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35" creationId="{1A2BD8FB-4C1B-3096-8CB9-9B6BD0370E86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36" creationId="{6C29FADC-1B8A-2B69-F71F-59A66FE33D9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37" creationId="{7F8558A1-D5BA-8213-DADB-F7B0447BF84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38" creationId="{DCAB2777-D041-443D-3AE1-F468603631E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43" creationId="{454C6058-BF3C-14E1-E7FE-E06D5B02405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48" creationId="{2062AF86-28CE-6C82-9BA2-C8A8F890A08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59" creationId="{279569B2-141C-55C2-34C5-451089589D03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66" creationId="{CBCE57AF-9687-EA76-9048-152EBE0566B3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1" creationId="{E4E553E6-3C74-1BA2-4086-8455158A96E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2" creationId="{783857C3-3A4A-9BC2-5B45-F2602D76277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3" creationId="{849D833E-7A03-FD62-88A5-ACC6A12BF89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5" creationId="{68F13422-559E-2B7E-4DCB-F71FF6FDCF09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6" creationId="{49046F91-262B-8038-C36D-60106AD7DE6F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7" creationId="{E4F0BF4D-3A49-5EFA-F439-537A4FE5929A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8" creationId="{913F2208-06D4-04F5-8CEF-A72EA6B1567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79" creationId="{1FC14405-5F70-D135-154D-CCE87C6EB52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80" creationId="{D368A2D5-C5A9-B07F-556E-A14F82D77929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86" creationId="{3EA1B1E9-2701-F038-DF73-D406BF349AB5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87" creationId="{9DB19464-5318-1018-7932-636668D53FD5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88" creationId="{F78CB1FA-970F-AF06-87FA-082B0C30087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89" creationId="{8A59CFEC-BB5E-F836-0F5A-42A7F68FC85D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0" creationId="{2318B909-DCCA-498B-6739-80AD171D9C86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1" creationId="{55A37255-F2DB-1827-10BC-6C1550BFF62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2" creationId="{5B49ED3F-DFD9-3F7F-F56B-A8E8C91E621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3" creationId="{9F559025-2B5C-4361-58B3-F44F84C7758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4" creationId="{F03E70AA-E95C-1CFC-5D55-FB3199594C2D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5" creationId="{525A4B53-63D5-72E5-F1E5-D7375014B2F3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6" creationId="{E0D78D23-1BB5-5C0A-87D6-57EAACAE829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7" creationId="{10BFB68C-6C4B-9DE8-8A57-3C5E4F8024A6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8" creationId="{78BB039A-160C-5E86-940F-2093A7BBD64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399" creationId="{07961205-7541-01D5-B3C4-97F8B2F9E56D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00" creationId="{28CC2F36-3628-9B63-BF91-C37DC39B124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01" creationId="{0A64809C-5A91-BAC8-4402-BFBA0882CF22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02" creationId="{BE624F1D-7C68-4F2C-6056-A417935F358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03" creationId="{E12C6201-9B78-18DC-C2AF-BD48D6C61755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10" creationId="{4855D015-4662-A057-EC27-55AA7AF52D7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11" creationId="{A2F1AB8D-82B1-0A1C-ED06-F0D8B402AD02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16" creationId="{3FC792EA-3D89-3FBB-9B21-E3FEFE4DCA7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23" creationId="{5E15E953-398C-A759-CA84-8391AF06F79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28" creationId="{344E9612-65ED-5F3A-5E03-58259F4FD8C0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29" creationId="{ADDF28FB-818E-66B3-9674-AA3A9C9F1CD3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30" creationId="{B78CAD80-2B75-ECCB-64F8-57DD793FB5BC}"/>
          </ac:spMkLst>
        </pc:spChg>
        <pc:spChg chg="del">
          <ac:chgData name="yeforest.oh@gmail.com" userId="2ff5a1bd4de0921f" providerId="LiveId" clId="{7AB1894A-01CC-46B9-AFA8-2E6AD031ACD9}" dt="2022-10-15T08:19:15.564" v="1281" actId="478"/>
          <ac:spMkLst>
            <pc:docMk/>
            <pc:sldMk cId="2997961373" sldId="290"/>
            <ac:spMk id="431" creationId="{80C3BF1E-CF57-E79E-149B-2715367FECC4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38" creationId="{4F3FEE47-3770-A3F2-BE75-69ED1D5DC8EC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39" creationId="{662A0484-DF54-FE75-E6FC-A5744CFD7505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46" creationId="{04616AFB-077E-0A48-462A-3C032414D55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47" creationId="{475759E4-2485-EA9D-B178-DE0A2902CE8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48" creationId="{39FBE9E9-0660-FCB7-F3E1-63336A383D25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49" creationId="{26F7E1DD-B634-1EE9-5B13-CF4238572F28}"/>
          </ac:spMkLst>
        </pc:spChg>
        <pc:spChg chg="del">
          <ac:chgData name="yeforest.oh@gmail.com" userId="2ff5a1bd4de0921f" providerId="LiveId" clId="{7AB1894A-01CC-46B9-AFA8-2E6AD031ACD9}" dt="2022-10-15T08:19:12.851" v="1280" actId="478"/>
          <ac:spMkLst>
            <pc:docMk/>
            <pc:sldMk cId="2997961373" sldId="290"/>
            <ac:spMk id="464" creationId="{67C85D98-F49C-EF56-A9C8-2047C78E6816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65" creationId="{2B3925FE-6641-90E8-855A-4A4AF78F94CA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70" creationId="{B915B138-DACF-A1A9-7125-920A3C852C3F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76" creationId="{1BB710A6-9E0F-FE2D-4C58-FC588C217260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81" creationId="{8B0EBF80-893D-CE36-4D4F-621D7BC4CDC6}"/>
          </ac:spMkLst>
        </pc:spChg>
        <pc:spChg chg="del">
          <ac:chgData name="yeforest.oh@gmail.com" userId="2ff5a1bd4de0921f" providerId="LiveId" clId="{7AB1894A-01CC-46B9-AFA8-2E6AD031ACD9}" dt="2022-10-15T08:19:12.851" v="1280" actId="478"/>
          <ac:spMkLst>
            <pc:docMk/>
            <pc:sldMk cId="2997961373" sldId="290"/>
            <ac:spMk id="486" creationId="{FF826775-E983-4EE4-10CE-31925A8A70C2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497" creationId="{418D3759-672F-A87F-8AB9-6B4394A0D40B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02" creationId="{B89A0C0B-3723-6F12-D9A3-875E3A350E04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07" creationId="{2BAAEAB5-CF90-07AC-3542-4BC315B4C629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14" creationId="{C40CA086-55E8-427F-F4CA-9A1F17D2ECC8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18" creationId="{CDBE0930-11AE-B27F-FE8D-2B649C9B8DA3}"/>
          </ac:spMkLst>
        </pc:spChg>
        <pc:spChg chg="del">
          <ac:chgData name="yeforest.oh@gmail.com" userId="2ff5a1bd4de0921f" providerId="LiveId" clId="{7AB1894A-01CC-46B9-AFA8-2E6AD031ACD9}" dt="2022-10-15T08:19:10.952" v="1279" actId="478"/>
          <ac:spMkLst>
            <pc:docMk/>
            <pc:sldMk cId="2997961373" sldId="290"/>
            <ac:spMk id="519" creationId="{0A76DE29-7845-4950-D7B5-C0A5FB87EB5E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20" creationId="{EFBD7B21-2307-4298-BB77-E0B8E15C03E2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21" creationId="{C3217BA2-C148-BC1E-F47E-710FFE0AF9D7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26" creationId="{B80CB9E0-7ADC-2D6B-6609-11D44BE41524}"/>
          </ac:spMkLst>
        </pc:spChg>
        <pc:spChg chg="del">
          <ac:chgData name="yeforest.oh@gmail.com" userId="2ff5a1bd4de0921f" providerId="LiveId" clId="{7AB1894A-01CC-46B9-AFA8-2E6AD031ACD9}" dt="2022-10-15T08:19:08.881" v="1278" actId="478"/>
          <ac:spMkLst>
            <pc:docMk/>
            <pc:sldMk cId="2997961373" sldId="290"/>
            <ac:spMk id="527" creationId="{C13C954D-DF36-C22E-972E-48647A749981}"/>
          </ac:spMkLst>
        </pc:s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274" creationId="{0B6B7177-AD69-2DFD-D0A0-1A3E34C4EEBB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280" creationId="{7E6D4A1C-18A7-8EE6-0147-D4A80085B6DD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286" creationId="{7A45DF68-E93D-1569-3AB1-913DE4289FCC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297" creationId="{1B45B1D6-423D-2E2B-68FF-AFC63E77B736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02" creationId="{0542344F-A9C5-2B11-C604-5BBF206058C4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07" creationId="{2E66E6FB-BF99-41CF-7280-1DB910C820C7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14" creationId="{44D5BD36-B83D-B0A9-8AD4-FE2F625C5F3D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21" creationId="{FD6B4EDE-4C4C-07C3-9580-684EFC1DF68A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28" creationId="{B4934538-9075-1F00-D031-B5F4FFE9344D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39" creationId="{B510142D-493B-8CDF-1717-C2C2C334B4E8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44" creationId="{DB867793-2120-63F1-0152-3520E789D520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49" creationId="{918B9ACC-099F-7E09-D3F7-DA0E11E09A87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60" creationId="{D45F2889-9D20-F2A6-17BB-8512BB26F9DE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67" creationId="{5FA4D8B4-0E6B-73EC-B78D-1486B684ACA7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381" creationId="{1F25F775-C3D3-DB6F-8D82-2C70AD6BD570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04" creationId="{00EDC67F-337B-3841-C6DB-79C0A8AB0854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12" creationId="{DFC0E488-4C16-D6A9-DDA0-CE652F89EDB4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17" creationId="{192FBDAA-CF8C-FCE9-2F29-00C459B871FE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24" creationId="{ADAE0026-A4DF-32EA-DCC4-5B97466F8912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32" creationId="{9EB898E6-677A-6F1B-E291-85F8DB149414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40" creationId="{BCB40538-7EEA-D044-66BE-CA09AF75585E}"/>
          </ac:grpSpMkLst>
        </pc:grpChg>
        <pc:grpChg chg="del">
          <ac:chgData name="yeforest.oh@gmail.com" userId="2ff5a1bd4de0921f" providerId="LiveId" clId="{7AB1894A-01CC-46B9-AFA8-2E6AD031ACD9}" dt="2022-10-15T08:19:12.851" v="1280" actId="478"/>
          <ac:grpSpMkLst>
            <pc:docMk/>
            <pc:sldMk cId="2997961373" sldId="290"/>
            <ac:grpSpMk id="450" creationId="{A29D73AA-6D57-C296-74F7-796B82DB2C9B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66" creationId="{97539C86-B1CA-B33F-ED2B-4483F938E602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71" creationId="{1AA41D36-8B00-78BF-B56B-38078168BA92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77" creationId="{51D845AB-11B5-FDD3-ED20-90FFAD6E8CDF}"/>
          </ac:grpSpMkLst>
        </pc:grpChg>
        <pc:grpChg chg="del">
          <ac:chgData name="yeforest.oh@gmail.com" userId="2ff5a1bd4de0921f" providerId="LiveId" clId="{7AB1894A-01CC-46B9-AFA8-2E6AD031ACD9}" dt="2022-10-15T08:19:12.851" v="1280" actId="478"/>
          <ac:grpSpMkLst>
            <pc:docMk/>
            <pc:sldMk cId="2997961373" sldId="290"/>
            <ac:grpSpMk id="482" creationId="{B2266DA8-2415-A0B0-941B-19A7CB76DF60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87" creationId="{8BB327FD-F6BC-ABAB-1ABB-6348B6B5C3E2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498" creationId="{3B0CBB5D-F08C-6E31-A202-D713C203C81F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503" creationId="{1199F4A6-A78B-8D6A-15F7-814ADE41D229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508" creationId="{0DCADBE0-9A68-F3E4-FDC9-D4C695E909CB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515" creationId="{B14EABC1-7E26-16FF-4105-85421B136B3C}"/>
          </ac:grpSpMkLst>
        </pc:grpChg>
        <pc:grpChg chg="del">
          <ac:chgData name="yeforest.oh@gmail.com" userId="2ff5a1bd4de0921f" providerId="LiveId" clId="{7AB1894A-01CC-46B9-AFA8-2E6AD031ACD9}" dt="2022-10-15T08:19:08.881" v="1278" actId="478"/>
          <ac:grpSpMkLst>
            <pc:docMk/>
            <pc:sldMk cId="2997961373" sldId="290"/>
            <ac:grpSpMk id="522" creationId="{31027618-B88B-D3C0-FEE8-2C54BAE5014E}"/>
          </ac:grpSpMkLst>
        </pc:grpChg>
        <pc:picChg chg="add mod">
          <ac:chgData name="yeforest.oh@gmail.com" userId="2ff5a1bd4de0921f" providerId="LiveId" clId="{7AB1894A-01CC-46B9-AFA8-2E6AD031ACD9}" dt="2022-10-15T08:19:42.465" v="1287" actId="14100"/>
          <ac:picMkLst>
            <pc:docMk/>
            <pc:sldMk cId="2997961373" sldId="290"/>
            <ac:picMk id="7" creationId="{9EA2EE91-C4D1-D570-67AC-C3F9FEC072F3}"/>
          </ac:picMkLst>
        </pc:picChg>
        <pc:picChg chg="del">
          <ac:chgData name="yeforest.oh@gmail.com" userId="2ff5a1bd4de0921f" providerId="LiveId" clId="{7AB1894A-01CC-46B9-AFA8-2E6AD031ACD9}" dt="2022-10-15T08:19:08.881" v="1278" actId="478"/>
          <ac:picMkLst>
            <pc:docMk/>
            <pc:sldMk cId="2997961373" sldId="290"/>
            <ac:picMk id="374" creationId="{C35A83E1-BD27-E0B5-1D05-088FEC0D2C71}"/>
          </ac:picMkLst>
        </pc:picChg>
      </pc:sldChg>
      <pc:sldChg chg="add del setBg">
        <pc:chgData name="yeforest.oh@gmail.com" userId="2ff5a1bd4de0921f" providerId="LiveId" clId="{7AB1894A-01CC-46B9-AFA8-2E6AD031ACD9}" dt="2022-10-15T08:19:18.514" v="1283"/>
        <pc:sldMkLst>
          <pc:docMk/>
          <pc:sldMk cId="753192222" sldId="291"/>
        </pc:sldMkLst>
      </pc:sldChg>
      <pc:sldChg chg="addSp delSp modSp add mod setBg">
        <pc:chgData name="yeforest.oh@gmail.com" userId="2ff5a1bd4de0921f" providerId="LiveId" clId="{7AB1894A-01CC-46B9-AFA8-2E6AD031ACD9}" dt="2022-10-15T10:16:17.720" v="1311" actId="1076"/>
        <pc:sldMkLst>
          <pc:docMk/>
          <pc:sldMk cId="869459356" sldId="291"/>
        </pc:sldMkLst>
        <pc:spChg chg="mod">
          <ac:chgData name="yeforest.oh@gmail.com" userId="2ff5a1bd4de0921f" providerId="LiveId" clId="{7AB1894A-01CC-46B9-AFA8-2E6AD031ACD9}" dt="2022-10-15T10:15:47.126" v="1304"/>
          <ac:spMkLst>
            <pc:docMk/>
            <pc:sldMk cId="869459356" sldId="291"/>
            <ac:spMk id="2" creationId="{B264A467-23BF-3FE4-C834-AEB193871729}"/>
          </ac:spMkLst>
        </pc:spChg>
        <pc:picChg chg="add mod">
          <ac:chgData name="yeforest.oh@gmail.com" userId="2ff5a1bd4de0921f" providerId="LiveId" clId="{7AB1894A-01CC-46B9-AFA8-2E6AD031ACD9}" dt="2022-10-15T10:16:17.720" v="1311" actId="1076"/>
          <ac:picMkLst>
            <pc:docMk/>
            <pc:sldMk cId="869459356" sldId="291"/>
            <ac:picMk id="15" creationId="{A92E0EC8-4C8F-EB9A-FB30-056448B64BC3}"/>
          </ac:picMkLst>
        </pc:picChg>
        <pc:picChg chg="add mod">
          <ac:chgData name="yeforest.oh@gmail.com" userId="2ff5a1bd4de0921f" providerId="LiveId" clId="{7AB1894A-01CC-46B9-AFA8-2E6AD031ACD9}" dt="2022-10-15T10:16:17.720" v="1311" actId="1076"/>
          <ac:picMkLst>
            <pc:docMk/>
            <pc:sldMk cId="869459356" sldId="291"/>
            <ac:picMk id="17" creationId="{8B8751F3-7148-06CF-8354-3A20DB167B61}"/>
          </ac:picMkLst>
        </pc:picChg>
        <pc:picChg chg="del">
          <ac:chgData name="yeforest.oh@gmail.com" userId="2ff5a1bd4de0921f" providerId="LiveId" clId="{7AB1894A-01CC-46B9-AFA8-2E6AD031ACD9}" dt="2022-10-15T10:15:49.067" v="1305" actId="478"/>
          <ac:picMkLst>
            <pc:docMk/>
            <pc:sldMk cId="869459356" sldId="291"/>
            <ac:picMk id="19" creationId="{818B06D5-4FAC-D7F5-6827-BA400845DF22}"/>
          </ac:picMkLst>
        </pc:picChg>
        <pc:picChg chg="del">
          <ac:chgData name="yeforest.oh@gmail.com" userId="2ff5a1bd4de0921f" providerId="LiveId" clId="{7AB1894A-01CC-46B9-AFA8-2E6AD031ACD9}" dt="2022-10-15T10:15:49.681" v="1306" actId="478"/>
          <ac:picMkLst>
            <pc:docMk/>
            <pc:sldMk cId="869459356" sldId="291"/>
            <ac:picMk id="21" creationId="{CCB65D18-2499-3997-1F69-8B4B00B353A5}"/>
          </ac:picMkLst>
        </pc:picChg>
        <pc:picChg chg="del">
          <ac:chgData name="yeforest.oh@gmail.com" userId="2ff5a1bd4de0921f" providerId="LiveId" clId="{7AB1894A-01CC-46B9-AFA8-2E6AD031ACD9}" dt="2022-10-15T10:15:50.251" v="1307" actId="478"/>
          <ac:picMkLst>
            <pc:docMk/>
            <pc:sldMk cId="869459356" sldId="291"/>
            <ac:picMk id="23" creationId="{C76A460A-31FA-56B6-07F6-B173A4236BF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A30172F-3BAF-E65D-0967-B3AB7A93A8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887F4-984E-FF37-2DBF-55CC87CEF7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A3C93-D4BA-43CA-BD4F-231BBED587DB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1A502-BF6F-DDE6-0ACF-05EAD1AFC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049A1-B9CA-EA82-33B1-A2123F933F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871D4-6E3F-4545-A30D-CA4BBD4D8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9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E7C3E-F00C-4057-AC35-748EC3A3577D}" type="datetimeFigureOut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1684-6CEB-4EB9-A8C5-2EDF77045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5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A9C8E-4F5A-7ECD-A93F-EC3B8661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B9FCA-82CB-CEA6-B9C8-BF8FB9A5A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F951F-467A-F673-7FD5-D9890B20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3D2E-9B5D-4FD3-A64E-D21399AD87B1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5A7AC-515A-1941-60FB-55B9CE18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09EB-1002-BEC1-184B-300C4498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2C37-B946-0C7D-C5A5-BF0E22E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09092-9245-21CF-16F1-3F1E36FC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25C8B-FBB5-24E8-F361-14B4654E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46E8-4746-441F-945C-BEDF5235A187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A65C9-B089-06B1-C9EB-F87E6FDB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CC41A-ED67-9F96-C2A0-21CA6B5B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F3EA6A-D21E-7732-6A68-DA6F3F107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081BF-A48F-D16C-1B29-2E5918CE0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B079F-8BD3-D0BF-73BF-5D9E592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B8E6-E9E2-4140-BF9B-F565A5846A25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3D360-A13F-0EB5-6083-EAF98D3E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D444F-725D-36EA-3371-885D612F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DC569-6905-C348-CE2C-F9C4E8CE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EAE94-AD01-8AD4-1F3A-88438FA9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C37E6-1809-E7BB-14D2-9C4426F3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1518-3938-4FE4-A6B9-62117EDD217F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C4A6-D26F-5730-2DE1-0F21FF59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96CB-C08A-743C-1C84-DC64D0EF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3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F3CC4-3C66-B379-8D23-060A9412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AF883-D343-24EA-E3CD-70AF88EB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A4598-45A9-3E87-9C28-25F83139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7E76-465B-49D7-94E8-30248FF38A08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0220B-AF06-EC18-21F8-1035871E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BB883-61B9-DAFF-9A2C-09A4CD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0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787D-AA47-F1D9-95F1-553CF5E4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74F25-43C8-7003-181C-EA859538C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FEA5D-377B-9143-621D-B9783014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3EB7E-010B-96CD-0F9A-C5AB82E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70AFB-D781-4817-89D0-6651D788616F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BE33-8485-7F67-7087-7E57CE25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3803D-411B-C013-89D6-E91E32A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DEA50-193F-DBC5-F3AA-F5A3A77D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24CAB-6D0A-F752-0821-8AEFDF79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DF73-2A80-93AC-7DCC-4A3A5358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AED6E7-CADC-3DC9-CBF9-5327E3402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863726-B563-B967-153D-0AB02A666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948C75-12DA-B95B-6BA6-B78B505B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7C7D-9969-4083-B0AA-B6D0064A509C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E22DF-B919-A198-24FC-4F3C00EE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44EE6C-91EE-9076-584F-64B5C85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3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BB93-AFB4-2962-4900-2E13EDC8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7F34B-2336-F8B5-7B0A-37CEE4E4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3425-1D34-4A3C-8009-8053E6EBA41D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F26B4-EA07-91A5-87B6-CA64C9DC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3050D-7BA0-7451-AE59-B975B485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26B00-A184-936A-425C-04B07168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EB32-04B3-41EB-8BDE-F762DB3F9425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215A3-BB99-4CB3-1071-11361C98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03DEC-2EC1-2335-A97A-13FE827D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0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13E6-3245-B6F8-81B6-5AC5539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25691-A88C-FB18-BB20-BA73E7E8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58D89-8801-410C-372D-28F2C1A17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81C65F-F6A2-AC62-C4A2-A0B762F1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9C57-2565-4B6F-899D-18C907A7B5E9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B22C3-12D3-FBA2-A77B-0899E98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2E8B1-936F-90E7-924E-13DAEF3B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1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38E9-D5BC-2DBB-768A-7E88C224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9FE17C-E645-1BC0-3484-76E354712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E87AE-B23E-518B-F1EB-581F3B11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B54C3-BF39-436B-5076-32D2C79D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8776-FC94-45EE-9AFF-16674413D19E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0AEE69-B0A1-472E-D1E4-88B68DF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36933-A390-389D-AFC4-1F5F4DD2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4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F1B48-0846-E2DE-AE86-57D73A72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7EDFA-9FDE-65F1-2CC2-E760388F1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7C10F-5FDE-F96F-D893-A062125DF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8BB3-AD25-405D-BAD0-A29A87879E4D}" type="datetime1">
              <a:rPr lang="ko-KR" altLang="en-US" smtClean="0"/>
              <a:t>2022-10-15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5E09-B8B6-A853-C59E-0E8AE3300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E7358-68BE-BCDA-D849-EE0FEE4ED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altLang="ko-KR" sz="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ko-KR" altLang="en-US" sz="2800" b="1" dirty="0">
                <a:solidFill>
                  <a:srgbClr val="9F02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포트폴리오</a:t>
            </a:r>
            <a:endParaRPr lang="en-US" altLang="ko-KR" sz="2800" b="1" dirty="0">
              <a:solidFill>
                <a:srgbClr val="9F02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[5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조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– </a:t>
            </a: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오예림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안소연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정명훈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]</a:t>
            </a: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https://github.com/martket-berry/Teamproject.git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EB5822-65A2-8F9D-9ECD-3A072CA7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4925"/>
              </p:ext>
            </p:extLst>
          </p:nvPr>
        </p:nvGraphicFramePr>
        <p:xfrm>
          <a:off x="321166" y="2418421"/>
          <a:ext cx="4702829" cy="3456000"/>
        </p:xfrm>
        <a:graphic>
          <a:graphicData uri="http://schemas.openxmlformats.org/drawingml/2006/table">
            <a:tbl>
              <a:tblPr/>
              <a:tblGrid>
                <a:gridCol w="130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제품리뷰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pReview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리뷰번호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5A070E-95ED-B30C-366E-9DF82C6E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09922"/>
              </p:ext>
            </p:extLst>
          </p:nvPr>
        </p:nvGraphicFramePr>
        <p:xfrm>
          <a:off x="6114859" y="2426987"/>
          <a:ext cx="4973052" cy="3447437"/>
        </p:xfrm>
        <a:graphic>
          <a:graphicData uri="http://schemas.openxmlformats.org/drawingml/2006/table">
            <a:tbl>
              <a:tblPr/>
              <a:tblGrid>
                <a:gridCol w="165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91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notice)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2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8C6F95-C1B0-F151-E5E5-404BA4B8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01062"/>
              </p:ext>
            </p:extLst>
          </p:nvPr>
        </p:nvGraphicFramePr>
        <p:xfrm>
          <a:off x="322822" y="2417118"/>
          <a:ext cx="4898332" cy="3456000"/>
        </p:xfrm>
        <a:graphic>
          <a:graphicData uri="http://schemas.openxmlformats.org/drawingml/2006/table">
            <a:tbl>
              <a:tblPr/>
              <a:tblGrid>
                <a:gridCol w="127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C9D198-9AE2-C745-CB6C-BE76D9927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1375"/>
              </p:ext>
            </p:extLst>
          </p:nvPr>
        </p:nvGraphicFramePr>
        <p:xfrm>
          <a:off x="6089020" y="2434766"/>
          <a:ext cx="5261811" cy="3438354"/>
        </p:xfrm>
        <a:graphic>
          <a:graphicData uri="http://schemas.openxmlformats.org/drawingml/2006/table">
            <a:tbl>
              <a:tblPr/>
              <a:tblGrid>
                <a:gridCol w="175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05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60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F98DDF-06D9-2C18-6BBB-E977653A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59213"/>
              </p:ext>
            </p:extLst>
          </p:nvPr>
        </p:nvGraphicFramePr>
        <p:xfrm>
          <a:off x="321730" y="2416968"/>
          <a:ext cx="5018088" cy="3888000"/>
        </p:xfrm>
        <a:graphic>
          <a:graphicData uri="http://schemas.openxmlformats.org/drawingml/2006/table">
            <a:tbl>
              <a:tblPr/>
              <a:tblGrid>
                <a:gridCol w="167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imgFiles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780F2F-F73C-EE53-5A7B-07FF07B41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12628"/>
              </p:ext>
            </p:extLst>
          </p:nvPr>
        </p:nvGraphicFramePr>
        <p:xfrm>
          <a:off x="6082040" y="2434765"/>
          <a:ext cx="5325978" cy="3888000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 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94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C82DFA-AEBD-DE94-450A-8F3E4B702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44763"/>
              </p:ext>
            </p:extLst>
          </p:nvPr>
        </p:nvGraphicFramePr>
        <p:xfrm>
          <a:off x="326561" y="2411488"/>
          <a:ext cx="4828587" cy="3456000"/>
        </p:xfrm>
        <a:graphic>
          <a:graphicData uri="http://schemas.openxmlformats.org/drawingml/2006/table">
            <a:tbl>
              <a:tblPr/>
              <a:tblGrid>
                <a:gridCol w="13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delivery)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basicAdd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37AD43-2B87-10E0-FC73-ACDF73FCE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467"/>
              </p:ext>
            </p:extLst>
          </p:nvPr>
        </p:nvGraphicFramePr>
        <p:xfrm>
          <a:off x="6165800" y="2398654"/>
          <a:ext cx="5325978" cy="3468836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09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상품설명이미지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productExplainImg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explainimg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683122-30D4-FEDC-E99B-E3E4FCAC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03866"/>
              </p:ext>
            </p:extLst>
          </p:nvPr>
        </p:nvGraphicFramePr>
        <p:xfrm>
          <a:off x="333915" y="2414082"/>
          <a:ext cx="7519737" cy="1728000"/>
        </p:xfrm>
        <a:graphic>
          <a:graphicData uri="http://schemas.openxmlformats.org/drawingml/2006/table">
            <a:tbl>
              <a:tblPr/>
              <a:tblGrid>
                <a:gridCol w="250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상세정보이미지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productDetailImg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detailimg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UML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ERD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6E6C713C-96CB-7760-4CAC-F6A218FF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54" y="1152792"/>
            <a:ext cx="10438085" cy="530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85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 err="1"/>
              <a:t>유스케이스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13" name="Freeform 19">
            <a:extLst>
              <a:ext uri="{FF2B5EF4-FFF2-40B4-BE49-F238E27FC236}">
                <a16:creationId xmlns:a16="http://schemas.microsoft.com/office/drawing/2014/main" id="{B3A02546-B9F1-D772-6D3A-3A7771B72766}"/>
              </a:ext>
            </a:extLst>
          </p:cNvPr>
          <p:cNvSpPr/>
          <p:nvPr/>
        </p:nvSpPr>
        <p:spPr>
          <a:xfrm>
            <a:off x="1437498" y="2005610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3E9C3CE4-FB2C-08F0-9897-FF8E96F7D599}"/>
              </a:ext>
            </a:extLst>
          </p:cNvPr>
          <p:cNvSpPr/>
          <p:nvPr/>
        </p:nvSpPr>
        <p:spPr>
          <a:xfrm>
            <a:off x="1437498" y="434927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257770FE-2E2A-11DA-15CA-D0A687D24C52}"/>
              </a:ext>
            </a:extLst>
          </p:cNvPr>
          <p:cNvSpPr/>
          <p:nvPr/>
        </p:nvSpPr>
        <p:spPr>
          <a:xfrm>
            <a:off x="11174615" y="341428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0B5B0-DE55-BF09-573F-71F624EC1253}"/>
              </a:ext>
            </a:extLst>
          </p:cNvPr>
          <p:cNvSpPr txBox="1"/>
          <p:nvPr/>
        </p:nvSpPr>
        <p:spPr>
          <a:xfrm>
            <a:off x="1255064" y="25818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비회원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AEA6F-943C-19D7-A601-82C8643F0FC0}"/>
              </a:ext>
            </a:extLst>
          </p:cNvPr>
          <p:cNvSpPr txBox="1"/>
          <p:nvPr/>
        </p:nvSpPr>
        <p:spPr>
          <a:xfrm>
            <a:off x="1332008" y="49245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DDE4B-20D4-B6CA-E368-2EBFECF0A1AB}"/>
              </a:ext>
            </a:extLst>
          </p:cNvPr>
          <p:cNvSpPr txBox="1"/>
          <p:nvPr/>
        </p:nvSpPr>
        <p:spPr>
          <a:xfrm>
            <a:off x="10992181" y="39895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435AD0-EFA8-B5C7-D26F-3B53BEB856B2}"/>
              </a:ext>
            </a:extLst>
          </p:cNvPr>
          <p:cNvSpPr/>
          <p:nvPr/>
        </p:nvSpPr>
        <p:spPr>
          <a:xfrm>
            <a:off x="2596811" y="164171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655C6D-2D38-00A3-7E22-7946BA08D1DF}"/>
              </a:ext>
            </a:extLst>
          </p:cNvPr>
          <p:cNvSpPr/>
          <p:nvPr/>
        </p:nvSpPr>
        <p:spPr>
          <a:xfrm>
            <a:off x="2596811" y="2111989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C938D7-8C85-95B9-F748-3E97784B9239}"/>
              </a:ext>
            </a:extLst>
          </p:cNvPr>
          <p:cNvSpPr/>
          <p:nvPr/>
        </p:nvSpPr>
        <p:spPr>
          <a:xfrm>
            <a:off x="2596810" y="26147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00AD4A2-D17F-81DE-F988-604CA3990DE7}"/>
              </a:ext>
            </a:extLst>
          </p:cNvPr>
          <p:cNvSpPr/>
          <p:nvPr/>
        </p:nvSpPr>
        <p:spPr>
          <a:xfrm>
            <a:off x="4249820" y="321060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98EEE8-8D4A-15B8-A972-41F5A8D6AAC7}"/>
              </a:ext>
            </a:extLst>
          </p:cNvPr>
          <p:cNvSpPr/>
          <p:nvPr/>
        </p:nvSpPr>
        <p:spPr>
          <a:xfrm>
            <a:off x="4566318" y="267344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615209-7B44-4878-8FAD-9F9CA2C44ED6}"/>
              </a:ext>
            </a:extLst>
          </p:cNvPr>
          <p:cNvSpPr/>
          <p:nvPr/>
        </p:nvSpPr>
        <p:spPr>
          <a:xfrm>
            <a:off x="4330873" y="2143511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06626C-5C76-9331-10B0-C1A69C78D607}"/>
              </a:ext>
            </a:extLst>
          </p:cNvPr>
          <p:cNvSpPr/>
          <p:nvPr/>
        </p:nvSpPr>
        <p:spPr>
          <a:xfrm>
            <a:off x="2555620" y="34396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상품주문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BE9207-4961-9683-0F79-CAAF700ABB77}"/>
              </a:ext>
            </a:extLst>
          </p:cNvPr>
          <p:cNvSpPr/>
          <p:nvPr/>
        </p:nvSpPr>
        <p:spPr>
          <a:xfrm>
            <a:off x="2555620" y="38680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주문결제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A738EC-A16C-D12B-2442-56B94D9A5732}"/>
              </a:ext>
            </a:extLst>
          </p:cNvPr>
          <p:cNvSpPr/>
          <p:nvPr/>
        </p:nvSpPr>
        <p:spPr>
          <a:xfrm>
            <a:off x="2551500" y="4349275"/>
            <a:ext cx="1005017" cy="342626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C53A88B-1146-CD71-732A-D43BB6126EEA}"/>
              </a:ext>
            </a:extLst>
          </p:cNvPr>
          <p:cNvSpPr/>
          <p:nvPr/>
        </p:nvSpPr>
        <p:spPr>
          <a:xfrm>
            <a:off x="2538779" y="4800933"/>
            <a:ext cx="1005017" cy="4181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개인정보수정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FD02DE-E15A-E0F7-CD1E-A876AE2BD06B}"/>
              </a:ext>
            </a:extLst>
          </p:cNvPr>
          <p:cNvSpPr/>
          <p:nvPr/>
        </p:nvSpPr>
        <p:spPr>
          <a:xfrm>
            <a:off x="2431684" y="5307557"/>
            <a:ext cx="121956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배송지관리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582130-3551-7C02-B751-A5D3A65BF28C}"/>
              </a:ext>
            </a:extLst>
          </p:cNvPr>
          <p:cNvSpPr/>
          <p:nvPr/>
        </p:nvSpPr>
        <p:spPr>
          <a:xfrm>
            <a:off x="2538777" y="5711210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C68669D-B0D7-2E40-BF06-5E0E54C6472A}"/>
              </a:ext>
            </a:extLst>
          </p:cNvPr>
          <p:cNvSpPr/>
          <p:nvPr/>
        </p:nvSpPr>
        <p:spPr>
          <a:xfrm>
            <a:off x="5496530" y="441586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720F80-3E4A-5C66-051F-A641A96ECE29}"/>
              </a:ext>
            </a:extLst>
          </p:cNvPr>
          <p:cNvSpPr/>
          <p:nvPr/>
        </p:nvSpPr>
        <p:spPr>
          <a:xfrm>
            <a:off x="7156445" y="44859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07E3B4-074C-06F6-B0B1-1563EFD538C6}"/>
              </a:ext>
            </a:extLst>
          </p:cNvPr>
          <p:cNvSpPr/>
          <p:nvPr/>
        </p:nvSpPr>
        <p:spPr>
          <a:xfrm>
            <a:off x="8455962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534195F-8BB2-E4F7-D516-FCCE06A94322}"/>
              </a:ext>
            </a:extLst>
          </p:cNvPr>
          <p:cNvSpPr/>
          <p:nvPr/>
        </p:nvSpPr>
        <p:spPr>
          <a:xfrm>
            <a:off x="9734887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301AF0-F956-FAEB-66D8-A43F9F7D8D58}"/>
              </a:ext>
            </a:extLst>
          </p:cNvPr>
          <p:cNvSpPr/>
          <p:nvPr/>
        </p:nvSpPr>
        <p:spPr>
          <a:xfrm>
            <a:off x="8346812" y="3587966"/>
            <a:ext cx="122331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C46F331-3A0A-0ADF-4227-106783E46FC9}"/>
              </a:ext>
            </a:extLst>
          </p:cNvPr>
          <p:cNvSpPr/>
          <p:nvPr/>
        </p:nvSpPr>
        <p:spPr>
          <a:xfrm>
            <a:off x="2538776" y="616017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534CFE-6BC8-4C3F-79AC-8450667751AB}"/>
              </a:ext>
            </a:extLst>
          </p:cNvPr>
          <p:cNvCxnSpPr>
            <a:endCxn id="16" idx="2"/>
          </p:cNvCxnSpPr>
          <p:nvPr/>
        </p:nvCxnSpPr>
        <p:spPr>
          <a:xfrm flipV="1">
            <a:off x="1558993" y="2843444"/>
            <a:ext cx="1" cy="14564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255443-827A-4FC0-18E1-DD168C5B3387}"/>
              </a:ext>
            </a:extLst>
          </p:cNvPr>
          <p:cNvCxnSpPr/>
          <p:nvPr/>
        </p:nvCxnSpPr>
        <p:spPr>
          <a:xfrm flipV="1">
            <a:off x="1735787" y="1798238"/>
            <a:ext cx="802992" cy="52274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9B9D54-3193-0E56-5B0A-181BFEB8FADC}"/>
              </a:ext>
            </a:extLst>
          </p:cNvPr>
          <p:cNvCxnSpPr/>
          <p:nvPr/>
        </p:nvCxnSpPr>
        <p:spPr>
          <a:xfrm>
            <a:off x="1735787" y="2320982"/>
            <a:ext cx="80298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94A159-ED46-685E-03D2-CD4AB0A18EFA}"/>
              </a:ext>
            </a:extLst>
          </p:cNvPr>
          <p:cNvCxnSpPr/>
          <p:nvPr/>
        </p:nvCxnSpPr>
        <p:spPr>
          <a:xfrm>
            <a:off x="1735787" y="2320982"/>
            <a:ext cx="802989" cy="41737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1AA229-7776-FCD2-5A5B-6E907DCC0A3C}"/>
              </a:ext>
            </a:extLst>
          </p:cNvPr>
          <p:cNvCxnSpPr>
            <a:stCxn id="25" idx="2"/>
          </p:cNvCxnSpPr>
          <p:nvPr/>
        </p:nvCxnSpPr>
        <p:spPr>
          <a:xfrm flipH="1">
            <a:off x="3610064" y="2320982"/>
            <a:ext cx="720809" cy="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272C81-CF7B-A5EC-F0E9-B1532A70986C}"/>
              </a:ext>
            </a:extLst>
          </p:cNvPr>
          <p:cNvCxnSpPr>
            <a:stCxn id="25" idx="2"/>
          </p:cNvCxnSpPr>
          <p:nvPr/>
        </p:nvCxnSpPr>
        <p:spPr>
          <a:xfrm flipH="1">
            <a:off x="3651254" y="2320982"/>
            <a:ext cx="679619" cy="450323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1ADE29-82B4-9D1F-386C-DDA9BB0E8799}"/>
              </a:ext>
            </a:extLst>
          </p:cNvPr>
          <p:cNvCxnSpPr/>
          <p:nvPr/>
        </p:nvCxnSpPr>
        <p:spPr>
          <a:xfrm flipV="1">
            <a:off x="1748511" y="3596205"/>
            <a:ext cx="790265" cy="104068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8B7B10-657B-E76A-18C6-36DC62D414BE}"/>
              </a:ext>
            </a:extLst>
          </p:cNvPr>
          <p:cNvCxnSpPr>
            <a:endCxn id="27" idx="2"/>
          </p:cNvCxnSpPr>
          <p:nvPr/>
        </p:nvCxnSpPr>
        <p:spPr>
          <a:xfrm flipV="1">
            <a:off x="1748511" y="4024572"/>
            <a:ext cx="807109" cy="61231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77CBDDC-BCB0-C781-3708-D434AB18C4B1}"/>
              </a:ext>
            </a:extLst>
          </p:cNvPr>
          <p:cNvCxnSpPr>
            <a:endCxn id="28" idx="2"/>
          </p:cNvCxnSpPr>
          <p:nvPr/>
        </p:nvCxnSpPr>
        <p:spPr>
          <a:xfrm flipV="1">
            <a:off x="1754872" y="4520588"/>
            <a:ext cx="796628" cy="1218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A8764F9-4660-E9D8-BC13-4D8E24B41079}"/>
              </a:ext>
            </a:extLst>
          </p:cNvPr>
          <p:cNvCxnSpPr>
            <a:endCxn id="29" idx="2"/>
          </p:cNvCxnSpPr>
          <p:nvPr/>
        </p:nvCxnSpPr>
        <p:spPr>
          <a:xfrm>
            <a:off x="1748511" y="4636888"/>
            <a:ext cx="790268" cy="37311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154341-C7F0-4162-DD66-30B7913895A3}"/>
              </a:ext>
            </a:extLst>
          </p:cNvPr>
          <p:cNvCxnSpPr/>
          <p:nvPr/>
        </p:nvCxnSpPr>
        <p:spPr>
          <a:xfrm>
            <a:off x="1748511" y="4636889"/>
            <a:ext cx="683173" cy="81900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4CBA6A-90EA-2FCE-3C15-D94F15B66730}"/>
              </a:ext>
            </a:extLst>
          </p:cNvPr>
          <p:cNvCxnSpPr/>
          <p:nvPr/>
        </p:nvCxnSpPr>
        <p:spPr>
          <a:xfrm>
            <a:off x="1754872" y="4636889"/>
            <a:ext cx="790265" cy="123084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4CB07-68D3-B5B4-96F7-38F764BD158D}"/>
              </a:ext>
            </a:extLst>
          </p:cNvPr>
          <p:cNvCxnSpPr>
            <a:endCxn id="37" idx="2"/>
          </p:cNvCxnSpPr>
          <p:nvPr/>
        </p:nvCxnSpPr>
        <p:spPr>
          <a:xfrm>
            <a:off x="1754872" y="4636889"/>
            <a:ext cx="783904" cy="167980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912960B-00A1-63D7-0F45-1B838F3220E2}"/>
              </a:ext>
            </a:extLst>
          </p:cNvPr>
          <p:cNvCxnSpPr>
            <a:stCxn id="34" idx="0"/>
          </p:cNvCxnSpPr>
          <p:nvPr/>
        </p:nvCxnSpPr>
        <p:spPr>
          <a:xfrm flipV="1">
            <a:off x="8958471" y="3895527"/>
            <a:ext cx="0" cy="55541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71">
            <a:extLst>
              <a:ext uri="{FF2B5EF4-FFF2-40B4-BE49-F238E27FC236}">
                <a16:creationId xmlns:a16="http://schemas.microsoft.com/office/drawing/2014/main" id="{257FE179-A01E-F933-F5FD-2057B85D3B4C}"/>
              </a:ext>
            </a:extLst>
          </p:cNvPr>
          <p:cNvCxnSpPr>
            <a:stCxn id="33" idx="0"/>
            <a:endCxn id="35" idx="0"/>
          </p:cNvCxnSpPr>
          <p:nvPr/>
        </p:nvCxnSpPr>
        <p:spPr>
          <a:xfrm rot="5400000" flipH="1" flipV="1">
            <a:off x="8930669" y="3179226"/>
            <a:ext cx="35012" cy="2578442"/>
          </a:xfrm>
          <a:prstGeom prst="bentConnector3">
            <a:avLst>
              <a:gd name="adj1" fmla="val 75291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5020A-4EAD-195A-6BD5-8200AA5E85F0}"/>
              </a:ext>
            </a:extLst>
          </p:cNvPr>
          <p:cNvCxnSpPr>
            <a:stCxn id="24" idx="2"/>
            <a:endCxn id="26" idx="7"/>
          </p:cNvCxnSpPr>
          <p:nvPr/>
        </p:nvCxnSpPr>
        <p:spPr>
          <a:xfrm flipH="1">
            <a:off x="3413456" y="2829967"/>
            <a:ext cx="1152862" cy="65556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31DD621-859A-75D9-5D81-5934FC728B06}"/>
              </a:ext>
            </a:extLst>
          </p:cNvPr>
          <p:cNvCxnSpPr>
            <a:stCxn id="23" idx="2"/>
          </p:cNvCxnSpPr>
          <p:nvPr/>
        </p:nvCxnSpPr>
        <p:spPr>
          <a:xfrm flipH="1">
            <a:off x="3543797" y="3367122"/>
            <a:ext cx="706023" cy="24517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35E876-6B83-79B6-89E3-10B3B4BB206F}"/>
              </a:ext>
            </a:extLst>
          </p:cNvPr>
          <p:cNvCxnSpPr>
            <a:endCxn id="32" idx="0"/>
          </p:cNvCxnSpPr>
          <p:nvPr/>
        </p:nvCxnSpPr>
        <p:spPr>
          <a:xfrm>
            <a:off x="3560637" y="3577878"/>
            <a:ext cx="2438402" cy="837990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7F210E6-5DBD-2891-891E-DFE46F0E4DEC}"/>
              </a:ext>
            </a:extLst>
          </p:cNvPr>
          <p:cNvCxnSpPr>
            <a:stCxn id="37" idx="6"/>
            <a:endCxn id="32" idx="4"/>
          </p:cNvCxnSpPr>
          <p:nvPr/>
        </p:nvCxnSpPr>
        <p:spPr>
          <a:xfrm flipV="1">
            <a:off x="3543793" y="4728906"/>
            <a:ext cx="2455246" cy="1587785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2CE3D09-FD66-6023-51A9-E224E4D84740}"/>
              </a:ext>
            </a:extLst>
          </p:cNvPr>
          <p:cNvCxnSpPr>
            <a:stCxn id="27" idx="6"/>
            <a:endCxn id="32" idx="1"/>
          </p:cNvCxnSpPr>
          <p:nvPr/>
        </p:nvCxnSpPr>
        <p:spPr>
          <a:xfrm>
            <a:off x="3560637" y="4024572"/>
            <a:ext cx="2083074" cy="437139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5DC5E69-4CA3-C53F-A0A3-010D245E3ABD}"/>
              </a:ext>
            </a:extLst>
          </p:cNvPr>
          <p:cNvCxnSpPr>
            <a:endCxn id="32" idx="2"/>
          </p:cNvCxnSpPr>
          <p:nvPr/>
        </p:nvCxnSpPr>
        <p:spPr>
          <a:xfrm>
            <a:off x="3556517" y="4505505"/>
            <a:ext cx="1940013" cy="6688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7CB12F6-715D-E94B-E869-F852F8772D04}"/>
              </a:ext>
            </a:extLst>
          </p:cNvPr>
          <p:cNvCxnSpPr/>
          <p:nvPr/>
        </p:nvCxnSpPr>
        <p:spPr>
          <a:xfrm flipV="1">
            <a:off x="3556517" y="4642472"/>
            <a:ext cx="1940013" cy="36483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62E224-4154-1FF2-98CA-D4640B2A753A}"/>
              </a:ext>
            </a:extLst>
          </p:cNvPr>
          <p:cNvCxnSpPr>
            <a:stCxn id="30" idx="6"/>
          </p:cNvCxnSpPr>
          <p:nvPr/>
        </p:nvCxnSpPr>
        <p:spPr>
          <a:xfrm flipV="1">
            <a:off x="3651253" y="4724788"/>
            <a:ext cx="1997677" cy="739288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633FC77-719C-648E-E41E-2337FC3F751E}"/>
              </a:ext>
            </a:extLst>
          </p:cNvPr>
          <p:cNvCxnSpPr>
            <a:stCxn id="31" idx="6"/>
          </p:cNvCxnSpPr>
          <p:nvPr/>
        </p:nvCxnSpPr>
        <p:spPr>
          <a:xfrm flipV="1">
            <a:off x="3543794" y="4724787"/>
            <a:ext cx="2339916" cy="114294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679BFE6-49C7-D11C-9A4C-DE98364CCE7D}"/>
              </a:ext>
            </a:extLst>
          </p:cNvPr>
          <p:cNvCxnSpPr>
            <a:stCxn id="36" idx="2"/>
            <a:endCxn id="32" idx="6"/>
          </p:cNvCxnSpPr>
          <p:nvPr/>
        </p:nvCxnSpPr>
        <p:spPr>
          <a:xfrm flipH="1">
            <a:off x="6501547" y="3744485"/>
            <a:ext cx="1845265" cy="82790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9FE860-7B0F-BD79-51EA-7A54EB5817FC}"/>
              </a:ext>
            </a:extLst>
          </p:cNvPr>
          <p:cNvCxnSpPr/>
          <p:nvPr/>
        </p:nvCxnSpPr>
        <p:spPr>
          <a:xfrm flipH="1">
            <a:off x="9570132" y="3717657"/>
            <a:ext cx="143750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2AFD45-CF94-CF16-A189-12F59241EFC1}"/>
              </a:ext>
            </a:extLst>
          </p:cNvPr>
          <p:cNvSpPr txBox="1"/>
          <p:nvPr/>
        </p:nvSpPr>
        <p:spPr>
          <a:xfrm>
            <a:off x="3687377" y="206911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A611BF-4614-7CB3-3FF8-DC2776539FF6}"/>
              </a:ext>
            </a:extLst>
          </p:cNvPr>
          <p:cNvSpPr txBox="1"/>
          <p:nvPr/>
        </p:nvSpPr>
        <p:spPr>
          <a:xfrm>
            <a:off x="4746703" y="380337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FC846A-A948-6CD0-9CBF-3F5C3E891C01}"/>
              </a:ext>
            </a:extLst>
          </p:cNvPr>
          <p:cNvSpPr txBox="1"/>
          <p:nvPr/>
        </p:nvSpPr>
        <p:spPr>
          <a:xfrm>
            <a:off x="3517496" y="237534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053A6-1380-0238-DAB0-A4408E2793BB}"/>
              </a:ext>
            </a:extLst>
          </p:cNvPr>
          <p:cNvSpPr txBox="1"/>
          <p:nvPr/>
        </p:nvSpPr>
        <p:spPr>
          <a:xfrm>
            <a:off x="3724443" y="2863375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2B2DFB-B1A3-32CA-D686-B015B816911E}"/>
              </a:ext>
            </a:extLst>
          </p:cNvPr>
          <p:cNvSpPr txBox="1"/>
          <p:nvPr/>
        </p:nvSpPr>
        <p:spPr>
          <a:xfrm>
            <a:off x="3699729" y="321060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02B878-A8AF-DCA2-82BA-C137DA340B7C}"/>
              </a:ext>
            </a:extLst>
          </p:cNvPr>
          <p:cNvSpPr txBox="1"/>
          <p:nvPr/>
        </p:nvSpPr>
        <p:spPr>
          <a:xfrm>
            <a:off x="4232211" y="396300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CAF32D-B06C-9E8F-D88A-16FC8C6ADB6A}"/>
              </a:ext>
            </a:extLst>
          </p:cNvPr>
          <p:cNvSpPr txBox="1"/>
          <p:nvPr/>
        </p:nvSpPr>
        <p:spPr>
          <a:xfrm>
            <a:off x="4061468" y="429551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E1177-67AF-4FA3-5394-FBDF483294BE}"/>
              </a:ext>
            </a:extLst>
          </p:cNvPr>
          <p:cNvSpPr txBox="1"/>
          <p:nvPr/>
        </p:nvSpPr>
        <p:spPr>
          <a:xfrm>
            <a:off x="4028426" y="460579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35D024-DC64-BE0B-8094-D66631C32044}"/>
              </a:ext>
            </a:extLst>
          </p:cNvPr>
          <p:cNvSpPr txBox="1"/>
          <p:nvPr/>
        </p:nvSpPr>
        <p:spPr>
          <a:xfrm>
            <a:off x="4137483" y="488688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CF2FE5-A68E-65B7-5DD5-753B98481BA9}"/>
              </a:ext>
            </a:extLst>
          </p:cNvPr>
          <p:cNvSpPr txBox="1"/>
          <p:nvPr/>
        </p:nvSpPr>
        <p:spPr>
          <a:xfrm>
            <a:off x="4074123" y="5219062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7733E8-2D9A-E37E-995A-05C9073BF895}"/>
              </a:ext>
            </a:extLst>
          </p:cNvPr>
          <p:cNvSpPr txBox="1"/>
          <p:nvPr/>
        </p:nvSpPr>
        <p:spPr>
          <a:xfrm>
            <a:off x="4617049" y="558809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8B5AF9-23EA-42D7-E892-8E4786F7CA50}"/>
              </a:ext>
            </a:extLst>
          </p:cNvPr>
          <p:cNvSpPr txBox="1"/>
          <p:nvPr/>
        </p:nvSpPr>
        <p:spPr>
          <a:xfrm>
            <a:off x="7107019" y="382553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6F0B6C4-ACD6-AB26-ACBC-1931EB8F8117}"/>
              </a:ext>
            </a:extLst>
          </p:cNvPr>
          <p:cNvSpPr/>
          <p:nvPr/>
        </p:nvSpPr>
        <p:spPr>
          <a:xfrm>
            <a:off x="2593162" y="164002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CE9A871-56C3-C4E7-16A9-46935F4B7FDF}"/>
              </a:ext>
            </a:extLst>
          </p:cNvPr>
          <p:cNvSpPr/>
          <p:nvPr/>
        </p:nvSpPr>
        <p:spPr>
          <a:xfrm>
            <a:off x="2593162" y="2117272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5CF244F-2293-1AB3-7F5E-A780E7CC18FE}"/>
              </a:ext>
            </a:extLst>
          </p:cNvPr>
          <p:cNvSpPr/>
          <p:nvPr/>
        </p:nvSpPr>
        <p:spPr>
          <a:xfrm>
            <a:off x="2593161" y="262006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F8DE303-A32A-CAFE-FC62-102E9F2206AE}"/>
              </a:ext>
            </a:extLst>
          </p:cNvPr>
          <p:cNvSpPr/>
          <p:nvPr/>
        </p:nvSpPr>
        <p:spPr>
          <a:xfrm>
            <a:off x="4246171" y="320890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9395908-B69E-B927-465D-BF0E5F779C64}"/>
              </a:ext>
            </a:extLst>
          </p:cNvPr>
          <p:cNvSpPr/>
          <p:nvPr/>
        </p:nvSpPr>
        <p:spPr>
          <a:xfrm>
            <a:off x="4555689" y="2671751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1EEF55-8B4A-6F1E-D8D9-B1590F485196}"/>
              </a:ext>
            </a:extLst>
          </p:cNvPr>
          <p:cNvSpPr/>
          <p:nvPr/>
        </p:nvSpPr>
        <p:spPr>
          <a:xfrm>
            <a:off x="4320244" y="2141814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</p:spTree>
    <p:extLst>
      <p:ext uri="{BB962C8B-B14F-4D97-AF65-F5344CB8AC3E}">
        <p14:creationId xmlns:p14="http://schemas.microsoft.com/office/powerpoint/2010/main" val="331738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IA</a:t>
            </a:r>
            <a:r>
              <a:rPr lang="ko-KR" altLang="en-US" b="1" dirty="0"/>
              <a:t>시나리오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706C630-D528-B5C4-B6BA-787F9B4805A7}"/>
              </a:ext>
            </a:extLst>
          </p:cNvPr>
          <p:cNvGrpSpPr/>
          <p:nvPr/>
        </p:nvGrpSpPr>
        <p:grpSpPr>
          <a:xfrm>
            <a:off x="170286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7488A66A-D6E9-838E-07D1-5FA7D48F0DC9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1A7E171E-BDD1-6A00-45D7-F8D6725B3910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pic>
        <p:nvPicPr>
          <p:cNvPr id="250" name="그림 249">
            <a:extLst>
              <a:ext uri="{FF2B5EF4-FFF2-40B4-BE49-F238E27FC236}">
                <a16:creationId xmlns:a16="http://schemas.microsoft.com/office/drawing/2014/main" id="{08F41DCE-9027-39F8-B3A4-99B52269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38" y="1228078"/>
            <a:ext cx="9267080" cy="5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Flow</a:t>
            </a:r>
            <a:r>
              <a:rPr lang="ko-KR" altLang="en-US" b="1" dirty="0"/>
              <a:t>차트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EA2EE91-C4D1-D570-67AC-C3F9FEC0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1645176"/>
            <a:ext cx="1151717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main</a:t>
            </a:r>
            <a:r>
              <a:rPr lang="ko-KR" altLang="en-US" b="1" dirty="0"/>
              <a:t>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6B984A-B0DD-3173-2EFF-02B4400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7" y="1731681"/>
            <a:ext cx="4825102" cy="22586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18B06D5-4FAC-D7F5-6827-BA400845D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642" y="3990379"/>
            <a:ext cx="4826817" cy="258405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CB65D18-2499-3997-1F69-8B4B00B35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48" y="1731681"/>
            <a:ext cx="4781209" cy="309496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76A460A-31FA-56B6-07F6-B173A4236B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949" y="4826643"/>
            <a:ext cx="4781208" cy="174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0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81" y="2146642"/>
            <a:ext cx="2926724" cy="212941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E8D206-8035-A78A-C1F6-9C255563C38D}"/>
              </a:ext>
            </a:extLst>
          </p:cNvPr>
          <p:cNvGrpSpPr/>
          <p:nvPr/>
        </p:nvGrpSpPr>
        <p:grpSpPr>
          <a:xfrm>
            <a:off x="6333467" y="1515651"/>
            <a:ext cx="618765" cy="586456"/>
            <a:chOff x="6940742" y="1663902"/>
            <a:chExt cx="501361" cy="487004"/>
          </a:xfrm>
        </p:grpSpPr>
        <p:sp>
          <p:nvSpPr>
            <p:cNvPr id="10" name="Oval 83">
              <a:extLst>
                <a:ext uri="{FF2B5EF4-FFF2-40B4-BE49-F238E27FC236}">
                  <a16:creationId xmlns:a16="http://schemas.microsoft.com/office/drawing/2014/main" id="{E3A934FE-E7B1-D46C-9751-10B0B3A97A4C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4FAA373-1441-3787-1D5E-EAC3452CAE59}"/>
                </a:ext>
              </a:extLst>
            </p:cNvPr>
            <p:cNvSpPr/>
            <p:nvPr/>
          </p:nvSpPr>
          <p:spPr>
            <a:xfrm>
              <a:off x="7013488" y="174571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0D868-B808-FBEA-D5A5-D6B59D48C974}"/>
              </a:ext>
            </a:extLst>
          </p:cNvPr>
          <p:cNvGrpSpPr/>
          <p:nvPr/>
        </p:nvGrpSpPr>
        <p:grpSpPr>
          <a:xfrm>
            <a:off x="6333467" y="2175583"/>
            <a:ext cx="618765" cy="586456"/>
            <a:chOff x="6940742" y="2295914"/>
            <a:chExt cx="501361" cy="487004"/>
          </a:xfrm>
        </p:grpSpPr>
        <p:sp>
          <p:nvSpPr>
            <p:cNvPr id="13" name="Oval 77">
              <a:extLst>
                <a:ext uri="{FF2B5EF4-FFF2-40B4-BE49-F238E27FC236}">
                  <a16:creationId xmlns:a16="http://schemas.microsoft.com/office/drawing/2014/main" id="{A5740A85-C789-A4B6-1448-20A66A8D97EB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50D2009-4085-D35A-22FA-B0129894C922}"/>
                </a:ext>
              </a:extLst>
            </p:cNvPr>
            <p:cNvSpPr/>
            <p:nvPr/>
          </p:nvSpPr>
          <p:spPr>
            <a:xfrm>
              <a:off x="7006798" y="237167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B5F09F-2F17-1D71-43E6-F84861772648}"/>
              </a:ext>
            </a:extLst>
          </p:cNvPr>
          <p:cNvGrpSpPr/>
          <p:nvPr/>
        </p:nvGrpSpPr>
        <p:grpSpPr>
          <a:xfrm>
            <a:off x="6333467" y="2835515"/>
            <a:ext cx="618765" cy="586456"/>
            <a:chOff x="6940742" y="2927926"/>
            <a:chExt cx="501361" cy="487004"/>
          </a:xfrm>
        </p:grpSpPr>
        <p:sp>
          <p:nvSpPr>
            <p:cNvPr id="16" name="Oval 89">
              <a:extLst>
                <a:ext uri="{FF2B5EF4-FFF2-40B4-BE49-F238E27FC236}">
                  <a16:creationId xmlns:a16="http://schemas.microsoft.com/office/drawing/2014/main" id="{92BF6451-1769-537E-7659-C9A16277E9C7}"/>
                </a:ext>
              </a:extLst>
            </p:cNvPr>
            <p:cNvSpPr/>
            <p:nvPr/>
          </p:nvSpPr>
          <p:spPr>
            <a:xfrm>
              <a:off x="6940742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98324D1A-8DC6-C039-6854-A45DE8ED224A}"/>
                </a:ext>
              </a:extLst>
            </p:cNvPr>
            <p:cNvSpPr/>
            <p:nvPr/>
          </p:nvSpPr>
          <p:spPr>
            <a:xfrm>
              <a:off x="7007832" y="3005997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A68FA1-0332-B899-587B-6F5517734AA8}"/>
              </a:ext>
            </a:extLst>
          </p:cNvPr>
          <p:cNvGrpSpPr/>
          <p:nvPr/>
        </p:nvGrpSpPr>
        <p:grpSpPr>
          <a:xfrm>
            <a:off x="6333467" y="3495442"/>
            <a:ext cx="618765" cy="586455"/>
            <a:chOff x="6940742" y="3559933"/>
            <a:chExt cx="501361" cy="487003"/>
          </a:xfrm>
        </p:grpSpPr>
        <p:sp>
          <p:nvSpPr>
            <p:cNvPr id="19" name="Oval 80">
              <a:extLst>
                <a:ext uri="{FF2B5EF4-FFF2-40B4-BE49-F238E27FC236}">
                  <a16:creationId xmlns:a16="http://schemas.microsoft.com/office/drawing/2014/main" id="{BE1A3FDF-936C-5D46-BA26-393BA3998AF7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E294B8E2-D61B-3F9A-EFFD-8776103338F6}"/>
                </a:ext>
              </a:extLst>
            </p:cNvPr>
            <p:cNvSpPr/>
            <p:nvPr/>
          </p:nvSpPr>
          <p:spPr>
            <a:xfrm>
              <a:off x="7000108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FC2826-F692-E0EA-A071-CF171DABA717}"/>
              </a:ext>
            </a:extLst>
          </p:cNvPr>
          <p:cNvGrpSpPr/>
          <p:nvPr/>
        </p:nvGrpSpPr>
        <p:grpSpPr>
          <a:xfrm>
            <a:off x="6333467" y="4123479"/>
            <a:ext cx="618765" cy="586456"/>
            <a:chOff x="6940742" y="2295914"/>
            <a:chExt cx="501361" cy="487004"/>
          </a:xfrm>
        </p:grpSpPr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D1686732-B3F2-286C-B05F-CC0BE282B879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97830CE-6A06-EC32-635D-B51882CE6D99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965502-A0DE-01D7-CC02-D8CF6CFFC28E}"/>
              </a:ext>
            </a:extLst>
          </p:cNvPr>
          <p:cNvGrpSpPr/>
          <p:nvPr/>
        </p:nvGrpSpPr>
        <p:grpSpPr>
          <a:xfrm>
            <a:off x="6333467" y="4783413"/>
            <a:ext cx="618765" cy="586457"/>
            <a:chOff x="6940742" y="2927923"/>
            <a:chExt cx="501361" cy="487004"/>
          </a:xfrm>
        </p:grpSpPr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C097DF77-18F1-E243-0884-77178D7725BA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1442CE40-38CE-26DD-5B23-3CBC534EB20B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55C7E4-46D3-7439-A9E9-62C6227F9347}"/>
              </a:ext>
            </a:extLst>
          </p:cNvPr>
          <p:cNvGrpSpPr/>
          <p:nvPr/>
        </p:nvGrpSpPr>
        <p:grpSpPr>
          <a:xfrm>
            <a:off x="6333467" y="5443338"/>
            <a:ext cx="618765" cy="586455"/>
            <a:chOff x="6940742" y="3559933"/>
            <a:chExt cx="501361" cy="487003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F7DA502F-01C8-F7C5-E061-5A918C972341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15D2864C-9499-8A4C-BB91-1756D24286A6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30" name="TextBox 49">
            <a:extLst>
              <a:ext uri="{FF2B5EF4-FFF2-40B4-BE49-F238E27FC236}">
                <a16:creationId xmlns:a16="http://schemas.microsoft.com/office/drawing/2014/main" id="{85987065-944E-6AAA-7AB7-2D0DA935F08A}"/>
              </a:ext>
            </a:extLst>
          </p:cNvPr>
          <p:cNvSpPr txBox="1"/>
          <p:nvPr/>
        </p:nvSpPr>
        <p:spPr>
          <a:xfrm>
            <a:off x="7086108" y="156225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주제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0FD80DF9-A391-089E-6DDE-68801DD5A4AE}"/>
              </a:ext>
            </a:extLst>
          </p:cNvPr>
          <p:cNvSpPr txBox="1"/>
          <p:nvPr/>
        </p:nvSpPr>
        <p:spPr>
          <a:xfrm>
            <a:off x="7086108" y="2210130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역할 분배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CE9AF85B-FC16-FB4A-B59D-6E5ACAAD76C4}"/>
              </a:ext>
            </a:extLst>
          </p:cNvPr>
          <p:cNvSpPr txBox="1"/>
          <p:nvPr/>
        </p:nvSpPr>
        <p:spPr>
          <a:xfrm>
            <a:off x="7086108" y="2882123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환경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도구</a:t>
            </a:r>
          </a:p>
        </p:txBody>
      </p:sp>
      <p:sp>
        <p:nvSpPr>
          <p:cNvPr id="33" name="TextBox 49">
            <a:extLst>
              <a:ext uri="{FF2B5EF4-FFF2-40B4-BE49-F238E27FC236}">
                <a16:creationId xmlns:a16="http://schemas.microsoft.com/office/drawing/2014/main" id="{8F42A88D-2EAC-4768-9ABA-425662BEDE94}"/>
              </a:ext>
            </a:extLst>
          </p:cNvPr>
          <p:cNvSpPr txBox="1"/>
          <p:nvPr/>
        </p:nvSpPr>
        <p:spPr>
          <a:xfrm>
            <a:off x="7086108" y="3524248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일정</a:t>
            </a: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04BB7DCA-B07C-9BB5-9D29-141D4A80644A}"/>
              </a:ext>
            </a:extLst>
          </p:cNvPr>
          <p:cNvSpPr txBox="1"/>
          <p:nvPr/>
        </p:nvSpPr>
        <p:spPr>
          <a:xfrm>
            <a:off x="7086108" y="414949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9B9E0D80-5741-AE9C-A006-200F80C4A845}"/>
              </a:ext>
            </a:extLst>
          </p:cNvPr>
          <p:cNvSpPr txBox="1"/>
          <p:nvPr/>
        </p:nvSpPr>
        <p:spPr>
          <a:xfrm>
            <a:off x="7086108" y="4797371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IA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Flow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</a:t>
            </a:r>
          </a:p>
        </p:txBody>
      </p:sp>
      <p:sp>
        <p:nvSpPr>
          <p:cNvPr id="36" name="TextBox 49">
            <a:extLst>
              <a:ext uri="{FF2B5EF4-FFF2-40B4-BE49-F238E27FC236}">
                <a16:creationId xmlns:a16="http://schemas.microsoft.com/office/drawing/2014/main" id="{14BD1564-72CE-F3C2-E88E-CDF718099F67}"/>
              </a:ext>
            </a:extLst>
          </p:cNvPr>
          <p:cNvSpPr txBox="1"/>
          <p:nvPr/>
        </p:nvSpPr>
        <p:spPr>
          <a:xfrm>
            <a:off x="7086108" y="5469364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BF34A2-A324-08EA-C4D6-A06D0D0B6704}"/>
              </a:ext>
            </a:extLst>
          </p:cNvPr>
          <p:cNvSpPr txBox="1"/>
          <p:nvPr/>
        </p:nvSpPr>
        <p:spPr>
          <a:xfrm>
            <a:off x="6333467" y="498358"/>
            <a:ext cx="183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reaming Outloud Pro" panose="03050502040302030504" pitchFamily="66" charset="0"/>
              </a:rPr>
              <a:t>Index</a:t>
            </a:r>
            <a:endParaRPr lang="ko-KR" altLang="en-US" sz="4000" b="1" u="sng" dirty="0">
              <a:solidFill>
                <a:schemeClr val="tx1">
                  <a:lumMod val="95000"/>
                  <a:lumOff val="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72268-5188-BC80-C7CC-3D2CAFCA7821}"/>
              </a:ext>
            </a:extLst>
          </p:cNvPr>
          <p:cNvSpPr txBox="1"/>
          <p:nvPr/>
        </p:nvSpPr>
        <p:spPr>
          <a:xfrm>
            <a:off x="2058672" y="4393398"/>
            <a:ext cx="2859589" cy="37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0951C0-B6DF-A55C-4DE7-4FB7E8169A48}"/>
              </a:ext>
            </a:extLst>
          </p:cNvPr>
          <p:cNvGrpSpPr/>
          <p:nvPr/>
        </p:nvGrpSpPr>
        <p:grpSpPr>
          <a:xfrm>
            <a:off x="6333467" y="6098110"/>
            <a:ext cx="618765" cy="586455"/>
            <a:chOff x="6940742" y="3559933"/>
            <a:chExt cx="501361" cy="487003"/>
          </a:xfrm>
        </p:grpSpPr>
        <p:sp>
          <p:nvSpPr>
            <p:cNvPr id="41" name="Oval 80">
              <a:extLst>
                <a:ext uri="{FF2B5EF4-FFF2-40B4-BE49-F238E27FC236}">
                  <a16:creationId xmlns:a16="http://schemas.microsoft.com/office/drawing/2014/main" id="{58A181AF-C272-4D27-D952-AA0B83ED4D8E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C5611DDB-D167-7A9F-053A-221173B2063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3" name="TextBox 49">
            <a:extLst>
              <a:ext uri="{FF2B5EF4-FFF2-40B4-BE49-F238E27FC236}">
                <a16:creationId xmlns:a16="http://schemas.microsoft.com/office/drawing/2014/main" id="{9133FF5B-78CE-AA70-9E63-AA98FA148FB5}"/>
              </a:ext>
            </a:extLst>
          </p:cNvPr>
          <p:cNvSpPr txBox="1"/>
          <p:nvPr/>
        </p:nvSpPr>
        <p:spPr>
          <a:xfrm>
            <a:off x="7086108" y="6124136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7027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회원가입페이지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20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C6B984A-B0DD-3173-2EFF-02B4400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7" y="1731681"/>
            <a:ext cx="4825102" cy="2258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2E0EC8-4C8F-EB9A-FB30-056448B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86" y="1731681"/>
            <a:ext cx="3135408" cy="4315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751F3-7148-06CF-8354-3A20DB16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487" y="5918476"/>
            <a:ext cx="3135407" cy="48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45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 err="1"/>
              <a:t>로그인페이지</a:t>
            </a:r>
            <a:endParaRPr lang="ko-KR" altLang="en-US" b="1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21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6FDF3DAE-9700-CE89-D49B-A0BE1334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2126531"/>
            <a:ext cx="4106864" cy="3683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4A063A-4636-3C33-32A3-DC38ED50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5" y="783848"/>
            <a:ext cx="3311471" cy="2878342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34F419-B744-982C-EAD8-4DC0051928A8}"/>
              </a:ext>
            </a:extLst>
          </p:cNvPr>
          <p:cNvCxnSpPr>
            <a:cxnSpLocks/>
          </p:cNvCxnSpPr>
          <p:nvPr/>
        </p:nvCxnSpPr>
        <p:spPr>
          <a:xfrm flipV="1">
            <a:off x="4366933" y="2359742"/>
            <a:ext cx="1968974" cy="662135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8A3FFB-C859-2CB9-C046-D3DEE99FAD19}"/>
              </a:ext>
            </a:extLst>
          </p:cNvPr>
          <p:cNvCxnSpPr>
            <a:cxnSpLocks/>
          </p:cNvCxnSpPr>
          <p:nvPr/>
        </p:nvCxnSpPr>
        <p:spPr>
          <a:xfrm>
            <a:off x="4366933" y="4600935"/>
            <a:ext cx="1968974" cy="601744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B4DA8CD-8279-AB61-8D5E-7983543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49" y="4585768"/>
            <a:ext cx="5530607" cy="1224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1F0548-8CF2-6F85-2C02-D017A8FDE90B}"/>
              </a:ext>
            </a:extLst>
          </p:cNvPr>
          <p:cNvSpPr txBox="1"/>
          <p:nvPr/>
        </p:nvSpPr>
        <p:spPr>
          <a:xfrm>
            <a:off x="4505165" y="2506143"/>
            <a:ext cx="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highlight>
                  <a:srgbClr val="800000"/>
                </a:highlight>
              </a:rPr>
              <a:t>error</a:t>
            </a:r>
            <a:endParaRPr lang="ko-KR" altLang="en-US" b="1" dirty="0">
              <a:solidFill>
                <a:srgbClr val="FFC000"/>
              </a:solidFill>
              <a:highlight>
                <a:srgbClr val="8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8B891B-9AFA-72CE-CE0D-EBB8F8EC634F}"/>
              </a:ext>
            </a:extLst>
          </p:cNvPr>
          <p:cNvSpPr txBox="1"/>
          <p:nvPr/>
        </p:nvSpPr>
        <p:spPr>
          <a:xfrm>
            <a:off x="4366933" y="4717141"/>
            <a:ext cx="103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highlight>
                  <a:srgbClr val="800000"/>
                </a:highlight>
              </a:rPr>
              <a:t>success</a:t>
            </a:r>
            <a:endParaRPr lang="ko-KR" altLang="en-US" b="1" dirty="0">
              <a:solidFill>
                <a:srgbClr val="00B0F0"/>
              </a:solidFill>
              <a:highlight>
                <a:srgbClr val="800000"/>
              </a:highlight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8CF32A-30E1-20D1-F606-1FD69A7A2B5A}"/>
              </a:ext>
            </a:extLst>
          </p:cNvPr>
          <p:cNvSpPr/>
          <p:nvPr/>
        </p:nvSpPr>
        <p:spPr>
          <a:xfrm>
            <a:off x="7020046" y="4531489"/>
            <a:ext cx="1724627" cy="24306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E69431-1680-1C80-5615-DD92195D36C0}"/>
              </a:ext>
            </a:extLst>
          </p:cNvPr>
          <p:cNvSpPr/>
          <p:nvPr/>
        </p:nvSpPr>
        <p:spPr>
          <a:xfrm>
            <a:off x="6788552" y="1388962"/>
            <a:ext cx="1539433" cy="202557"/>
          </a:xfrm>
          <a:prstGeom prst="round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22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F8C8620D-BBC4-47F6-177B-7C2FF643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08" y="2890961"/>
            <a:ext cx="6040640" cy="3367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D4BB5C-87A3-8EEE-3133-49E0A77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08" y="1925369"/>
            <a:ext cx="6040639" cy="991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FD5221-3988-3370-4CBC-E7913417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9" y="1945625"/>
            <a:ext cx="4838769" cy="35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상품등록페이지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23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45C3BEA4-5667-210F-3E1C-7C594F80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922812"/>
            <a:ext cx="5599316" cy="43173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71F59D41-917D-F382-2ADC-4154C4BEB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673" y="2894191"/>
            <a:ext cx="6040640" cy="33677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8FBE449-0925-D596-774E-B704E4597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673" y="1922812"/>
            <a:ext cx="6040639" cy="9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10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장바구니페이지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24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01F5602-7183-0A5A-B283-E79946B4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254" y="1165249"/>
            <a:ext cx="3891020" cy="5229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EA933C-F7BE-F5E1-BC82-922084BC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" y="1841700"/>
            <a:ext cx="5700947" cy="10534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9C4A59-14F4-3494-D860-8E3626D36D70}"/>
              </a:ext>
            </a:extLst>
          </p:cNvPr>
          <p:cNvSpPr/>
          <p:nvPr/>
        </p:nvSpPr>
        <p:spPr>
          <a:xfrm>
            <a:off x="5434314" y="2060293"/>
            <a:ext cx="248856" cy="26621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37691B-8E7C-05D3-7A7D-4D3A23E3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2" y="3049928"/>
            <a:ext cx="2016419" cy="35592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E1C809-AFB9-CF5D-7B73-7DEB509B25A8}"/>
              </a:ext>
            </a:extLst>
          </p:cNvPr>
          <p:cNvSpPr/>
          <p:nvPr/>
        </p:nvSpPr>
        <p:spPr>
          <a:xfrm>
            <a:off x="3460830" y="5052349"/>
            <a:ext cx="353028" cy="434051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찜하기페이지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25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B58A145-1386-584E-6FC3-B8EFCE85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41" y="1806144"/>
            <a:ext cx="5884271" cy="4351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A0BFAA-1D2A-E55F-16EA-982F141B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7" y="1806144"/>
            <a:ext cx="5073911" cy="22353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E79493-BC7C-CFD6-3BDE-C5AB6E3B3E6E}"/>
              </a:ext>
            </a:extLst>
          </p:cNvPr>
          <p:cNvSpPr/>
          <p:nvPr/>
        </p:nvSpPr>
        <p:spPr>
          <a:xfrm>
            <a:off x="2563792" y="3715473"/>
            <a:ext cx="300942" cy="325986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8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AD1AB3DE-67F7-53C6-AE85-AAA77BC6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3" y="1731681"/>
            <a:ext cx="3000921" cy="2398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결제페이지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93539A03-9144-3AC1-1EEB-382357CD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" y="4129933"/>
            <a:ext cx="3000920" cy="26875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A62731-DCBB-4684-127E-D4B7E9DD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20" y="3394468"/>
            <a:ext cx="2660415" cy="31625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A5D558-F675-7334-713D-A309972F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65" y="1730606"/>
            <a:ext cx="2858365" cy="48264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115ACD-CE92-7035-33F3-CC54BAA36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4" t="-1735" r="40714" b="24453"/>
          <a:stretch/>
        </p:blipFill>
        <p:spPr>
          <a:xfrm>
            <a:off x="9532000" y="1730606"/>
            <a:ext cx="2660000" cy="13881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02E237-8525-A1A3-0BEA-544D25B33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020" y="1730606"/>
            <a:ext cx="2662000" cy="16002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CD93F3-8230-080D-E6CA-9C9C913C6374}"/>
              </a:ext>
            </a:extLst>
          </p:cNvPr>
          <p:cNvCxnSpPr>
            <a:cxnSpLocks/>
          </p:cNvCxnSpPr>
          <p:nvPr/>
        </p:nvCxnSpPr>
        <p:spPr>
          <a:xfrm>
            <a:off x="2725837" y="2181831"/>
            <a:ext cx="854183" cy="0"/>
          </a:xfrm>
          <a:prstGeom prst="straightConnector1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B0C89B-16A3-5AF9-5BA8-2C9757E2FB64}"/>
              </a:ext>
            </a:extLst>
          </p:cNvPr>
          <p:cNvSpPr/>
          <p:nvPr/>
        </p:nvSpPr>
        <p:spPr>
          <a:xfrm>
            <a:off x="2517494" y="2089230"/>
            <a:ext cx="208343" cy="225707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BF31E2-79A5-F9AB-800E-DF8B9C47F0DF}"/>
              </a:ext>
            </a:extLst>
          </p:cNvPr>
          <p:cNvSpPr/>
          <p:nvPr/>
        </p:nvSpPr>
        <p:spPr>
          <a:xfrm>
            <a:off x="1174830" y="5966749"/>
            <a:ext cx="1105383" cy="283580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8493B-5D37-9479-E2AB-7D8287924FF2}"/>
              </a:ext>
            </a:extLst>
          </p:cNvPr>
          <p:cNvSpPr/>
          <p:nvPr/>
        </p:nvSpPr>
        <p:spPr>
          <a:xfrm>
            <a:off x="4368095" y="6204030"/>
            <a:ext cx="1170391" cy="46298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FC08F7-BA8F-223C-8D9F-2A3E1F669CD0}"/>
              </a:ext>
            </a:extLst>
          </p:cNvPr>
          <p:cNvSpPr/>
          <p:nvPr/>
        </p:nvSpPr>
        <p:spPr>
          <a:xfrm>
            <a:off x="6991690" y="5798916"/>
            <a:ext cx="2308568" cy="35302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8ECA4A-A1E7-B629-D21E-93D6D1054649}"/>
              </a:ext>
            </a:extLst>
          </p:cNvPr>
          <p:cNvSpPr/>
          <p:nvPr/>
        </p:nvSpPr>
        <p:spPr>
          <a:xfrm>
            <a:off x="10787606" y="1944547"/>
            <a:ext cx="462988" cy="190982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9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고객센터페이지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C407119A-B8F2-56C1-BFE4-0F39FF55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835394"/>
            <a:ext cx="5665476" cy="3191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F8916-A039-FE0F-2F5A-B8B30F42F84D}"/>
              </a:ext>
            </a:extLst>
          </p:cNvPr>
          <p:cNvSpPr/>
          <p:nvPr/>
        </p:nvSpPr>
        <p:spPr>
          <a:xfrm>
            <a:off x="416688" y="4145483"/>
            <a:ext cx="850740" cy="282641"/>
          </a:xfrm>
          <a:prstGeom prst="rect">
            <a:avLst/>
          </a:prstGeom>
          <a:noFill/>
          <a:ln w="19050"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2717E7-031E-AE8F-6867-2215A19E4A3D}"/>
              </a:ext>
            </a:extLst>
          </p:cNvPr>
          <p:cNvSpPr txBox="1"/>
          <p:nvPr/>
        </p:nvSpPr>
        <p:spPr>
          <a:xfrm>
            <a:off x="8086126" y="2997843"/>
            <a:ext cx="2239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1:1</a:t>
            </a:r>
            <a:r>
              <a:rPr lang="ko-KR" altLang="en-US" dirty="0"/>
              <a:t>문의 게시판</a:t>
            </a:r>
          </a:p>
        </p:txBody>
      </p:sp>
    </p:spTree>
    <p:extLst>
      <p:ext uri="{BB962C8B-B14F-4D97-AF65-F5344CB8AC3E}">
        <p14:creationId xmlns:p14="http://schemas.microsoft.com/office/powerpoint/2010/main" val="3063912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시연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8424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9606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개선사항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8424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9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3"/>
            <a:ext cx="4962891" cy="1600200"/>
          </a:xfrm>
        </p:spPr>
        <p:txBody>
          <a:bodyPr/>
          <a:lstStyle/>
          <a:p>
            <a:r>
              <a:rPr lang="ko-KR" altLang="en-US" b="1" dirty="0"/>
              <a:t>프로젝트 개발 주제</a:t>
            </a:r>
            <a:r>
              <a:rPr lang="en-US" altLang="ko-KR" b="1" dirty="0"/>
              <a:t>/</a:t>
            </a:r>
            <a:r>
              <a:rPr lang="ko-KR" altLang="en-US" b="1" dirty="0"/>
              <a:t>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58"/>
            <a:ext cx="5657338" cy="3811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b="1" u="sng" dirty="0">
                <a:highlight>
                  <a:srgbClr val="F7E5F4"/>
                </a:highlight>
              </a:rPr>
              <a:t>반응형 웹</a:t>
            </a:r>
            <a:r>
              <a:rPr lang="en-US" altLang="ko-KR" b="1" u="sng" dirty="0">
                <a:highlight>
                  <a:srgbClr val="F7E5F4"/>
                </a:highlight>
              </a:rPr>
              <a:t>/</a:t>
            </a:r>
            <a:r>
              <a:rPr lang="ko-KR" altLang="en-US" b="1" u="sng" dirty="0">
                <a:highlight>
                  <a:srgbClr val="F7E5F4"/>
                </a:highlight>
              </a:rPr>
              <a:t>앱 신선식품 쇼핑몰 벤치마킹</a:t>
            </a:r>
            <a:r>
              <a:rPr lang="en-US" altLang="ko-KR" b="1" u="sng" dirty="0">
                <a:highlight>
                  <a:srgbClr val="F7E5F4"/>
                </a:highlight>
              </a:rPr>
              <a:t>(</a:t>
            </a:r>
            <a:r>
              <a:rPr lang="ko-KR" altLang="en-US" b="1" u="sng" dirty="0" err="1">
                <a:highlight>
                  <a:srgbClr val="F7E5F4"/>
                </a:highlight>
              </a:rPr>
              <a:t>마켓컬리</a:t>
            </a:r>
            <a:r>
              <a:rPr lang="en-US" altLang="ko-KR" b="1" u="sng" dirty="0">
                <a:highlight>
                  <a:srgbClr val="F7E5F4"/>
                </a:highlight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▶ 코로나</a:t>
            </a:r>
            <a:r>
              <a:rPr lang="en-US" altLang="ko-KR" b="1" dirty="0"/>
              <a:t>19</a:t>
            </a:r>
            <a:r>
              <a:rPr lang="ko-KR" altLang="en-US" b="1" dirty="0"/>
              <a:t> 이후 소비 트렌드 변화 </a:t>
            </a:r>
            <a:br>
              <a:rPr lang="en-US" altLang="ko-KR" b="1" dirty="0"/>
            </a:br>
            <a:r>
              <a:rPr lang="en-US" altLang="ko-KR" b="1" dirty="0"/>
              <a:t>     -&gt; </a:t>
            </a:r>
            <a:r>
              <a:rPr lang="ko-KR" altLang="en-US" b="1" dirty="0" err="1"/>
              <a:t>비대면</a:t>
            </a:r>
            <a:r>
              <a:rPr lang="ko-KR" altLang="en-US" b="1" dirty="0"/>
              <a:t> 온라인 쇼핑몰 이용 증가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b="1" u="sng" dirty="0"/>
              <a:t>판매자의 물류창고 재고</a:t>
            </a:r>
            <a:r>
              <a:rPr lang="ko-KR" altLang="en-US" b="1" dirty="0"/>
              <a:t>를 </a:t>
            </a:r>
            <a:r>
              <a:rPr lang="ko-KR" altLang="en-US" b="1" u="sng" dirty="0"/>
              <a:t>실시간</a:t>
            </a:r>
            <a:r>
              <a:rPr lang="ko-KR" altLang="en-US" b="1" dirty="0"/>
              <a:t>으로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연계할 수 있는 기능을 구축함으로써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소비자</a:t>
            </a:r>
            <a:r>
              <a:rPr lang="ko-KR" altLang="en-US" b="1" dirty="0"/>
              <a:t>가 신선한 </a:t>
            </a:r>
            <a:r>
              <a:rPr lang="ko-KR" altLang="en-US" b="1" u="sng" dirty="0"/>
              <a:t>식재료품</a:t>
            </a:r>
            <a:r>
              <a:rPr lang="ko-KR" altLang="en-US" b="1" dirty="0"/>
              <a:t>을 </a:t>
            </a:r>
            <a:r>
              <a:rPr lang="ko-KR" altLang="en-US" b="1" u="sng" dirty="0"/>
              <a:t>빠르게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배송 받을 수 있는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온라인 구매 사이트를 제공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  =&gt; </a:t>
            </a:r>
            <a:r>
              <a:rPr lang="ko-KR" altLang="en-US" b="1" dirty="0"/>
              <a:t>편리함과 만족도 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7A7B6-C39C-1B1D-1C94-ADBE4AB0F709}"/>
              </a:ext>
            </a:extLst>
          </p:cNvPr>
          <p:cNvGrpSpPr/>
          <p:nvPr/>
        </p:nvGrpSpPr>
        <p:grpSpPr>
          <a:xfrm>
            <a:off x="174801" y="491919"/>
            <a:ext cx="618765" cy="586456"/>
            <a:chOff x="6940742" y="1663902"/>
            <a:chExt cx="501361" cy="487004"/>
          </a:xfrm>
        </p:grpSpPr>
        <p:sp>
          <p:nvSpPr>
            <p:cNvPr id="6" name="Oval 83">
              <a:extLst>
                <a:ext uri="{FF2B5EF4-FFF2-40B4-BE49-F238E27FC236}">
                  <a16:creationId xmlns:a16="http://schemas.microsoft.com/office/drawing/2014/main" id="{4DCBD7D7-0EFA-3429-2E50-58FD34F8C70D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2CAE5D7E-3D3E-9103-AD55-9A655BCBCB47}"/>
                </a:ext>
              </a:extLst>
            </p:cNvPr>
            <p:cNvSpPr/>
            <p:nvPr/>
          </p:nvSpPr>
          <p:spPr>
            <a:xfrm>
              <a:off x="7013489" y="175338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0F736-9B99-5C4D-7228-9DF37FDF427F}"/>
              </a:ext>
            </a:extLst>
          </p:cNvPr>
          <p:cNvSpPr txBox="1"/>
          <p:nvPr/>
        </p:nvSpPr>
        <p:spPr>
          <a:xfrm flipH="1">
            <a:off x="5803118" y="5623726"/>
            <a:ext cx="625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https://eiec.kdi.re.kr/policy/domesticView.do?ac=0000154583&amp;issus=S&amp;pp=20&amp;datecount=&amp;pg=</a:t>
            </a:r>
            <a:endParaRPr lang="ko-KR" altLang="en-US" sz="1400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CEC2634A-43AE-DAFC-D7DE-A3BC698328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98" r="998"/>
          <a:stretch/>
        </p:blipFill>
        <p:spPr>
          <a:xfrm>
            <a:off x="5844999" y="750101"/>
            <a:ext cx="6172200" cy="4873625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94A76FC-FF14-9C60-47D5-58C375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5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.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7E5F4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4872149" cy="1600200"/>
          </a:xfrm>
        </p:spPr>
        <p:txBody>
          <a:bodyPr/>
          <a:lstStyle/>
          <a:p>
            <a:r>
              <a:rPr lang="ko-KR" altLang="en-US" b="1" dirty="0"/>
              <a:t>프로젝트 개발 역할 분배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64"/>
            <a:ext cx="6164278" cy="3811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 err="1"/>
              <a:t>오예림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 err="1"/>
              <a:t>프로젝트취합</a:t>
            </a:r>
            <a:r>
              <a:rPr lang="en-US" altLang="ko-KR" b="1" dirty="0"/>
              <a:t>(</a:t>
            </a:r>
            <a:r>
              <a:rPr lang="en-US" altLang="ko-KR" b="1" dirty="0" err="1"/>
              <a:t>github</a:t>
            </a:r>
            <a:r>
              <a:rPr lang="en-US" altLang="ko-KR" b="1" dirty="0"/>
              <a:t>), Header, </a:t>
            </a:r>
            <a:r>
              <a:rPr lang="ko-KR" altLang="en-US" b="1" dirty="0"/>
              <a:t>카테고리별 상품</a:t>
            </a:r>
            <a:r>
              <a:rPr lang="en-US" altLang="ko-KR" b="1" dirty="0"/>
              <a:t>, </a:t>
            </a:r>
            <a:r>
              <a:rPr lang="ko-KR" altLang="en-US" b="1" dirty="0"/>
              <a:t>상품등록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sz="2000" b="1" dirty="0" err="1"/>
              <a:t>안소연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Footer, </a:t>
            </a:r>
            <a:r>
              <a:rPr lang="ko-KR" altLang="en-US" b="1" dirty="0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공지사항</a:t>
            </a:r>
            <a:r>
              <a:rPr lang="en-US" altLang="ko-KR" b="1" dirty="0"/>
              <a:t>, </a:t>
            </a:r>
            <a:r>
              <a:rPr lang="ko-KR" altLang="en-US" b="1" dirty="0"/>
              <a:t>결제페이지</a:t>
            </a:r>
            <a:endParaRPr lang="ko-KR" altLang="en-US" b="1" u="sng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A457F26-3D0A-919D-B630-E8C72C12D43D}"/>
              </a:ext>
            </a:extLst>
          </p:cNvPr>
          <p:cNvSpPr txBox="1">
            <a:spLocks/>
          </p:cNvSpPr>
          <p:nvPr/>
        </p:nvSpPr>
        <p:spPr>
          <a:xfrm>
            <a:off x="6451983" y="2001564"/>
            <a:ext cx="5430559" cy="175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정명훈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추천 상품</a:t>
            </a:r>
            <a:r>
              <a:rPr lang="en-US" altLang="ko-KR" b="1" dirty="0"/>
              <a:t>, </a:t>
            </a:r>
            <a:r>
              <a:rPr lang="ko-KR" altLang="en-US" b="1" dirty="0"/>
              <a:t>장바구니</a:t>
            </a:r>
            <a:r>
              <a:rPr lang="en-US" altLang="ko-KR" b="1" dirty="0"/>
              <a:t>, </a:t>
            </a:r>
            <a:r>
              <a:rPr lang="ko-KR" altLang="en-US" b="1" dirty="0" err="1"/>
              <a:t>찜하기</a:t>
            </a:r>
            <a:r>
              <a:rPr lang="en-US" altLang="ko-KR" b="1" dirty="0"/>
              <a:t>, </a:t>
            </a:r>
            <a:r>
              <a:rPr lang="ko-KR" altLang="en-US" b="1" dirty="0"/>
              <a:t>마이페이지</a:t>
            </a:r>
            <a:r>
              <a:rPr lang="en-US" altLang="ko-KR" b="1" dirty="0"/>
              <a:t>, 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b="1" u="sng" dirty="0"/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9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6037835" cy="1600200"/>
          </a:xfrm>
        </p:spPr>
        <p:txBody>
          <a:bodyPr/>
          <a:lstStyle/>
          <a:p>
            <a:r>
              <a:rPr lang="ko-KR" altLang="en-US" b="1" dirty="0"/>
              <a:t>프로젝트 개발 환경</a:t>
            </a:r>
            <a:r>
              <a:rPr lang="en-US" altLang="ko-KR" b="1" dirty="0"/>
              <a:t>/</a:t>
            </a:r>
            <a:r>
              <a:rPr lang="ko-KR" altLang="en-US" b="1" dirty="0"/>
              <a:t>기술</a:t>
            </a:r>
            <a:r>
              <a:rPr lang="en-US" altLang="ko-KR" b="1" dirty="0"/>
              <a:t>/</a:t>
            </a:r>
            <a:r>
              <a:rPr lang="ko-KR" altLang="en-US" b="1" dirty="0"/>
              <a:t>도구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189615B-8222-CD29-AE5D-B2460AC8DBE3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01C4EDCF-0E58-CB35-243F-1134BEF83FE8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id="{A8CA7CCA-D592-7D1C-D80F-318DF1EAAE73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C333488-DEC3-D32D-1CD6-B75D125D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138" y="1847767"/>
            <a:ext cx="6164278" cy="49745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개발환경</a:t>
            </a:r>
            <a:br>
              <a:rPr lang="en-US" altLang="ko-KR" b="1" dirty="0"/>
            </a:br>
            <a:r>
              <a:rPr lang="en-US" altLang="ko-KR" b="1" dirty="0"/>
              <a:t>     · Framework –                        </a:t>
            </a:r>
            <a:r>
              <a:rPr lang="en-US" altLang="ko-KR" sz="1200" b="1" dirty="0"/>
              <a:t>(version - 2.7.3)</a:t>
            </a:r>
          </a:p>
          <a:p>
            <a:pPr>
              <a:lnSpc>
                <a:spcPct val="120000"/>
              </a:lnSpc>
            </a:pPr>
            <a:br>
              <a:rPr lang="en-US" altLang="ko-KR" sz="1100" b="1" dirty="0"/>
            </a:br>
            <a:r>
              <a:rPr lang="en-US" altLang="ko-KR" sz="1200" b="1" dirty="0"/>
              <a:t>    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데이터베이스</a:t>
            </a:r>
            <a:r>
              <a:rPr lang="en-US" altLang="ko-KR" b="1" dirty="0"/>
              <a:t> –                    </a:t>
            </a:r>
            <a:r>
              <a:rPr lang="en-US" altLang="ko-KR" sz="1200" b="1" dirty="0"/>
              <a:t>(version - 19c)</a:t>
            </a:r>
          </a:p>
          <a:p>
            <a:pPr>
              <a:lnSpc>
                <a:spcPct val="120000"/>
              </a:lnSpc>
            </a:pPr>
            <a:endParaRPr lang="en-US" altLang="ko-KR" sz="1200" b="1" dirty="0"/>
          </a:p>
          <a:p>
            <a:pPr>
              <a:lnSpc>
                <a:spcPct val="120000"/>
              </a:lnSpc>
            </a:pPr>
            <a:br>
              <a:rPr lang="en-US" altLang="ko-KR" sz="1200" b="1" dirty="0"/>
            </a:br>
            <a:r>
              <a:rPr lang="en-US" altLang="ko-KR" sz="1200" b="1" dirty="0"/>
              <a:t>       </a:t>
            </a:r>
            <a:r>
              <a:rPr lang="en-US" altLang="ko-KR" b="1" dirty="0"/>
              <a:t>· OS –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Server –</a:t>
            </a:r>
            <a:r>
              <a:rPr lang="en-US" altLang="ko-KR" sz="1200" b="1" dirty="0"/>
              <a:t>                        (version - 9.0.65)</a:t>
            </a:r>
          </a:p>
          <a:p>
            <a:pPr>
              <a:lnSpc>
                <a:spcPct val="120000"/>
              </a:lnSpc>
            </a:pP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                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B5AB1-3369-F0BA-5458-2D4B113E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4" y="1992466"/>
            <a:ext cx="1563689" cy="7656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04737-BF5C-FE76-D3B5-E6FEAC97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05" y="3068031"/>
            <a:ext cx="1161445" cy="626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6F1AD-A2A6-7873-E231-0F936983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67" y="3981562"/>
            <a:ext cx="857592" cy="709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B6A95-245F-6C90-B7A4-65BC4885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37" y="5000566"/>
            <a:ext cx="1161444" cy="693230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D3291680-98B2-440A-5887-A0EF6D8AD428}"/>
              </a:ext>
            </a:extLst>
          </p:cNvPr>
          <p:cNvSpPr txBox="1">
            <a:spLocks/>
          </p:cNvSpPr>
          <p:nvPr/>
        </p:nvSpPr>
        <p:spPr>
          <a:xfrm>
            <a:off x="5648197" y="1847766"/>
            <a:ext cx="5430559" cy="176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사용기술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en-US" altLang="ko-KR" sz="1200" b="1" dirty="0"/>
              <a:t> </a:t>
            </a:r>
            <a:r>
              <a:rPr lang="en-US" altLang="ko-KR" b="1" dirty="0"/>
              <a:t>   · </a:t>
            </a:r>
            <a:r>
              <a:rPr lang="ko-KR" altLang="en-US" b="1" dirty="0" err="1"/>
              <a:t>프론트앤드</a:t>
            </a:r>
            <a:r>
              <a:rPr lang="ko-KR" altLang="en-US" b="1" dirty="0"/>
              <a:t> </a:t>
            </a:r>
            <a:r>
              <a:rPr lang="en-US" altLang="ko-KR" b="1" dirty="0"/>
              <a:t>– HTML,</a:t>
            </a:r>
            <a:r>
              <a:rPr lang="ko-KR" altLang="en-US" b="1" dirty="0"/>
              <a:t> </a:t>
            </a:r>
            <a:r>
              <a:rPr lang="en-US" altLang="ko-KR" b="1" dirty="0"/>
              <a:t>CSS,</a:t>
            </a:r>
            <a:r>
              <a:rPr lang="ko-KR" altLang="en-US" b="1" dirty="0"/>
              <a:t> </a:t>
            </a:r>
            <a:r>
              <a:rPr lang="en-US" altLang="ko-KR" b="1" dirty="0"/>
              <a:t>Bootstrap, JavaScript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 err="1"/>
              <a:t>백앤드</a:t>
            </a:r>
            <a:r>
              <a:rPr lang="en-US" altLang="ko-KR" b="1" dirty="0"/>
              <a:t> –             </a:t>
            </a:r>
            <a:r>
              <a:rPr lang="en-US" altLang="ko-KR" sz="1200" b="1" dirty="0"/>
              <a:t>(version - 17)</a:t>
            </a:r>
            <a:endParaRPr lang="en-US" altLang="ko-KR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CE82FC-32D7-ACB3-D613-4BA0CC857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545" y="1532848"/>
            <a:ext cx="685802" cy="6893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6C165D-4741-CFF8-7781-85D28902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969" y="1377592"/>
            <a:ext cx="626241" cy="8754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D59FE6-B56C-604C-B38B-24EB3B06E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520" y="1362552"/>
            <a:ext cx="685802" cy="8904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30C94E-8AE9-E393-0A7F-D086A4635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4" y="1535634"/>
            <a:ext cx="685802" cy="686551"/>
          </a:xfrm>
          <a:prstGeom prst="rect">
            <a:avLst/>
          </a:prstGeom>
        </p:spPr>
      </p:pic>
      <p:pic>
        <p:nvPicPr>
          <p:cNvPr id="30" name="그림 11">
            <a:extLst>
              <a:ext uri="{FF2B5EF4-FFF2-40B4-BE49-F238E27FC236}">
                <a16:creationId xmlns:a16="http://schemas.microsoft.com/office/drawing/2014/main" id="{A9DFF657-F3F2-CBD8-61D7-531B5FA9EE1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9284" y="2627009"/>
            <a:ext cx="890466" cy="890466"/>
          </a:xfrm>
          <a:prstGeom prst="rect">
            <a:avLst/>
          </a:prstGeom>
        </p:spPr>
      </p:pic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7418970A-E1F2-833D-6921-7C1C9896AD57}"/>
              </a:ext>
            </a:extLst>
          </p:cNvPr>
          <p:cNvSpPr txBox="1">
            <a:spLocks/>
          </p:cNvSpPr>
          <p:nvPr/>
        </p:nvSpPr>
        <p:spPr>
          <a:xfrm>
            <a:off x="5648197" y="4462035"/>
            <a:ext cx="5430559" cy="17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사용도구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개발도구 </a:t>
            </a:r>
            <a:r>
              <a:rPr lang="en-US" altLang="ko-KR" b="1" dirty="0"/>
              <a:t>– IntelliJ, Visual Studio Code, </a:t>
            </a:r>
            <a:r>
              <a:rPr lang="en-US" altLang="ko-KR" b="1" dirty="0" err="1"/>
              <a:t>Dbeaver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형상관리</a:t>
            </a:r>
            <a:r>
              <a:rPr lang="en-US" altLang="ko-KR" b="1" dirty="0"/>
              <a:t> – git / GitHub Desktop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D324EC1-2E3F-2BFE-5240-CED3DB58D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87" y="4247944"/>
            <a:ext cx="589195" cy="5899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DA167B-C2B7-C7BB-7D58-16334DF20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4945" y="4238276"/>
            <a:ext cx="613616" cy="589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D8CE246-7683-A6CC-73AE-468FB83B7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025" y="4233013"/>
            <a:ext cx="589195" cy="6459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773982-F2B3-251B-F3A7-E803F9DBE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990" y="5262382"/>
            <a:ext cx="697860" cy="2994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EBC3BFC-482D-1B69-0FC4-BAA046982C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73" y="5190965"/>
            <a:ext cx="1132392" cy="3651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C22AFE-7F3F-6EC1-FF8C-AD02D3D5B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0570" y="5183519"/>
            <a:ext cx="488975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개발 일정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6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0410-5E8E-AAD4-BA59-08BC9DED3E6B}"/>
              </a:ext>
            </a:extLst>
          </p:cNvPr>
          <p:cNvGrpSpPr/>
          <p:nvPr/>
        </p:nvGrpSpPr>
        <p:grpSpPr>
          <a:xfrm>
            <a:off x="170287" y="486077"/>
            <a:ext cx="618765" cy="586455"/>
            <a:chOff x="6940742" y="3559933"/>
            <a:chExt cx="501361" cy="487003"/>
          </a:xfrm>
        </p:grpSpPr>
        <p:sp>
          <p:nvSpPr>
            <p:cNvPr id="5" name="Oval 80">
              <a:extLst>
                <a:ext uri="{FF2B5EF4-FFF2-40B4-BE49-F238E27FC236}">
                  <a16:creationId xmlns:a16="http://schemas.microsoft.com/office/drawing/2014/main" id="{C7E12092-3FB3-69B7-A988-A6A7B96E3666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id="{3C107CF3-3138-F6D1-C7FC-D99164C12CF7}"/>
                </a:ext>
              </a:extLst>
            </p:cNvPr>
            <p:cNvSpPr/>
            <p:nvPr/>
          </p:nvSpPr>
          <p:spPr>
            <a:xfrm>
              <a:off x="7005764" y="365293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:a16="http://schemas.microsoft.com/office/drawing/2014/main" id="{242123BF-E1E6-FC0B-C22E-C15357EC8A8B}"/>
              </a:ext>
            </a:extLst>
          </p:cNvPr>
          <p:cNvSpPr txBox="1"/>
          <p:nvPr/>
        </p:nvSpPr>
        <p:spPr>
          <a:xfrm>
            <a:off x="318495" y="2108176"/>
            <a:ext cx="1028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9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6D31E2E-D56A-34F0-11CB-826D0E8784E5}"/>
              </a:ext>
            </a:extLst>
          </p:cNvPr>
          <p:cNvSpPr txBox="1"/>
          <p:nvPr/>
        </p:nvSpPr>
        <p:spPr>
          <a:xfrm>
            <a:off x="990067" y="2291794"/>
            <a:ext cx="177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September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5C7D2E1-3B1C-8C1B-0C6B-E2EAF2B7A792}"/>
              </a:ext>
            </a:extLst>
          </p:cNvPr>
          <p:cNvSpPr txBox="1"/>
          <p:nvPr/>
        </p:nvSpPr>
        <p:spPr>
          <a:xfrm>
            <a:off x="6096000" y="2108176"/>
            <a:ext cx="1299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10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F964D6F-496B-09C9-8F36-CB624509C83E}"/>
              </a:ext>
            </a:extLst>
          </p:cNvPr>
          <p:cNvSpPr txBox="1"/>
          <p:nvPr/>
        </p:nvSpPr>
        <p:spPr>
          <a:xfrm>
            <a:off x="7003444" y="2291794"/>
            <a:ext cx="202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October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9EE291-20DE-DDAE-0361-BD01DA39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6347"/>
              </p:ext>
            </p:extLst>
          </p:nvPr>
        </p:nvGraphicFramePr>
        <p:xfrm>
          <a:off x="6096000" y="2811765"/>
          <a:ext cx="5471759" cy="314306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B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09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09">
                <a:tc grid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로젝트 발표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피드백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4B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97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118B98-08C2-52EC-D64C-CD0D34FE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128"/>
              </p:ext>
            </p:extLst>
          </p:nvPr>
        </p:nvGraphicFramePr>
        <p:xfrm>
          <a:off x="418697" y="2815981"/>
          <a:ext cx="5528397" cy="314283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329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34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계획 및 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57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페이지 디자인 제작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(HTML 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CSS)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73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39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7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8FB573-407F-1DCD-7EB4-DB04ACFF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33161"/>
              </p:ext>
            </p:extLst>
          </p:nvPr>
        </p:nvGraphicFramePr>
        <p:xfrm>
          <a:off x="332722" y="2408153"/>
          <a:ext cx="4752382" cy="4015539"/>
        </p:xfrm>
        <a:graphic>
          <a:graphicData uri="http://schemas.openxmlformats.org/drawingml/2006/table">
            <a:tbl>
              <a:tblPr/>
              <a:tblGrid>
                <a:gridCol w="122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04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개인고객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Member)/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사업자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(Business)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userName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생년월일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1F99E3-D363-FF7D-8F32-9E0BDCD9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74465"/>
              </p:ext>
            </p:extLst>
          </p:nvPr>
        </p:nvGraphicFramePr>
        <p:xfrm>
          <a:off x="6205356" y="2408153"/>
          <a:ext cx="5653923" cy="4015545"/>
        </p:xfrm>
        <a:graphic>
          <a:graphicData uri="http://schemas.openxmlformats.org/drawingml/2006/table">
            <a:tbl>
              <a:tblPr/>
              <a:tblGrid>
                <a:gridCol w="188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03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제품정보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Product)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psubject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pinfo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제품설명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제품가격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origin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shelfLife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유통기한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amount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salesvolume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209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7"/>
            <a:ext cx="5763960" cy="725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B9AC5-64F1-1B7E-1562-6D329B7C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04961"/>
              </p:ext>
            </p:extLst>
          </p:nvPr>
        </p:nvGraphicFramePr>
        <p:xfrm>
          <a:off x="329172" y="2414201"/>
          <a:ext cx="4702023" cy="2160000"/>
        </p:xfrm>
        <a:graphic>
          <a:graphicData uri="http://schemas.openxmlformats.org/drawingml/2006/table">
            <a:tbl>
              <a:tblPr/>
              <a:tblGrid>
                <a:gridCol w="156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bucket)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</a:t>
                      </a:r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634F926-0968-6D56-22AA-B238C549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0776"/>
              </p:ext>
            </p:extLst>
          </p:nvPr>
        </p:nvGraphicFramePr>
        <p:xfrm>
          <a:off x="5951621" y="2406981"/>
          <a:ext cx="4951377" cy="2167220"/>
        </p:xfrm>
        <a:graphic>
          <a:graphicData uri="http://schemas.openxmlformats.org/drawingml/2006/table">
            <a:tbl>
              <a:tblPr/>
              <a:tblGrid>
                <a:gridCol w="165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05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찜목록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Favorit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21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29377" cy="7597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62213F6-1DE5-0C98-6B5F-C564F2DD9C2D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11" name="Oval 89">
              <a:extLst>
                <a:ext uri="{FF2B5EF4-FFF2-40B4-BE49-F238E27FC236}">
                  <a16:creationId xmlns:a16="http://schemas.microsoft.com/office/drawing/2014/main" id="{16757CD5-D260-761D-95AB-E999B793DBA1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2" name="Rectangle 43">
              <a:extLst>
                <a:ext uri="{FF2B5EF4-FFF2-40B4-BE49-F238E27FC236}">
                  <a16:creationId xmlns:a16="http://schemas.microsoft.com/office/drawing/2014/main" id="{F0ADD570-9E53-CD27-AF27-D3FF13DFC010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9</a:t>
            </a:fld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7256A8C-165A-3AB0-583B-0AB0BC34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9270"/>
              </p:ext>
            </p:extLst>
          </p:nvPr>
        </p:nvGraphicFramePr>
        <p:xfrm>
          <a:off x="318760" y="2411723"/>
          <a:ext cx="4812633" cy="3888000"/>
        </p:xfrm>
        <a:graphic>
          <a:graphicData uri="http://schemas.openxmlformats.org/drawingml/2006/table">
            <a:tbl>
              <a:tblPr/>
              <a:tblGrid>
                <a:gridCol w="160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order_Date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주문날짜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payment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C33D0A-F6B5-B29F-8C1B-442039433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80325"/>
              </p:ext>
            </p:extLst>
          </p:nvPr>
        </p:nvGraphicFramePr>
        <p:xfrm>
          <a:off x="6109960" y="2422151"/>
          <a:ext cx="4940967" cy="3877572"/>
        </p:xfrm>
        <a:graphic>
          <a:graphicData uri="http://schemas.openxmlformats.org/drawingml/2006/table">
            <a:tbl>
              <a:tblPr/>
              <a:tblGrid>
                <a:gridCol w="1646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262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 상세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OrderDetail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oddtNum(PK)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</TotalTime>
  <Words>1235</Words>
  <Application>Microsoft Office PowerPoint</Application>
  <PresentationFormat>와이드스크린</PresentationFormat>
  <Paragraphs>623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FontAwesome</vt:lpstr>
      <vt:lpstr>HY견고딕</vt:lpstr>
      <vt:lpstr>나눔고딕 ExtraBold</vt:lpstr>
      <vt:lpstr>맑은 고딕</vt:lpstr>
      <vt:lpstr>Arial</vt:lpstr>
      <vt:lpstr>Dreaming Outloud Pro</vt:lpstr>
      <vt:lpstr>Office 테마</vt:lpstr>
      <vt:lpstr>Eat, drink and be merry!</vt:lpstr>
      <vt:lpstr>PowerPoint 프레젠테이션</vt:lpstr>
      <vt:lpstr>프로젝트 개발 주제/목적</vt:lpstr>
      <vt:lpstr>프로젝트 개발 역할 분배</vt:lpstr>
      <vt:lpstr>프로젝트 개발 환경/기술/도구</vt:lpstr>
      <vt:lpstr>프로젝트 개발 일정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UML</vt:lpstr>
      <vt:lpstr>유스케이스</vt:lpstr>
      <vt:lpstr>IA시나리오</vt:lpstr>
      <vt:lpstr>Flow차트</vt:lpstr>
      <vt:lpstr>화면구성 – main페이지</vt:lpstr>
      <vt:lpstr>화면구성 – 회원가입페이지</vt:lpstr>
      <vt:lpstr>화면구성 – 로그인페이지</vt:lpstr>
      <vt:lpstr>화면구성 – 상품페이지</vt:lpstr>
      <vt:lpstr>화면구성 – 상품등록페이지</vt:lpstr>
      <vt:lpstr>화면구성 – 장바구니페이지</vt:lpstr>
      <vt:lpstr>화면구성 – 찜하기페이지</vt:lpstr>
      <vt:lpstr>화면구성 – 결제페이지</vt:lpstr>
      <vt:lpstr>화면구성 – 고객센터페이지</vt:lpstr>
      <vt:lpstr>프로젝트 시연</vt:lpstr>
      <vt:lpstr>개선사항</vt:lpstr>
      <vt:lpstr>Eat, drink and be merry!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Eat, drink and be merry!</dc:title>
  <dc:creator>yeforest.oh@gmail.com</dc:creator>
  <cp:lastModifiedBy>yeforest.oh@gmail.com</cp:lastModifiedBy>
  <cp:revision>8</cp:revision>
  <dcterms:created xsi:type="dcterms:W3CDTF">2022-10-13T07:18:44Z</dcterms:created>
  <dcterms:modified xsi:type="dcterms:W3CDTF">2022-10-15T10:19:32Z</dcterms:modified>
</cp:coreProperties>
</file>